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884" r:id="rId6"/>
    <p:sldId id="885" r:id="rId7"/>
    <p:sldId id="888" r:id="rId8"/>
    <p:sldId id="886" r:id="rId9"/>
    <p:sldId id="890" r:id="rId10"/>
    <p:sldId id="887" r:id="rId11"/>
    <p:sldId id="89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0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584739-0D9A-4DE5-AFD3-7492E02B63E7}" v="110" dt="2021-04-15T06:40:45.9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35"/>
    <p:restoredTop sz="92356"/>
  </p:normalViewPr>
  <p:slideViewPr>
    <p:cSldViewPr snapToGrid="0" snapToObjects="1">
      <p:cViewPr varScale="1">
        <p:scale>
          <a:sx n="101" d="100"/>
          <a:sy n="101" d="100"/>
        </p:scale>
        <p:origin x="384" y="102"/>
      </p:cViewPr>
      <p:guideLst>
        <p:guide orient="horz" pos="2160"/>
        <p:guide pos="3840"/>
      </p:guideLst>
    </p:cSldViewPr>
  </p:slideViewPr>
  <p:notesTextViewPr>
    <p:cViewPr>
      <p:scale>
        <a:sx n="140" d="100"/>
        <a:sy n="1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verton, James D" userId="4998f890-562c-409f-9f41-614dd8f2b4c0" providerId="ADAL" clId="{D1584739-0D9A-4DE5-AFD3-7492E02B63E7}"/>
    <pc:docChg chg="undo custSel addSld delSld modSld sldOrd">
      <pc:chgData name="Leaverton, James D" userId="4998f890-562c-409f-9f41-614dd8f2b4c0" providerId="ADAL" clId="{D1584739-0D9A-4DE5-AFD3-7492E02B63E7}" dt="2021-04-15T06:40:58.647" v="2527" actId="1076"/>
      <pc:docMkLst>
        <pc:docMk/>
      </pc:docMkLst>
      <pc:sldChg chg="delSp modSp mod">
        <pc:chgData name="Leaverton, James D" userId="4998f890-562c-409f-9f41-614dd8f2b4c0" providerId="ADAL" clId="{D1584739-0D9A-4DE5-AFD3-7492E02B63E7}" dt="2021-04-08T14:10:13.889" v="2188" actId="20577"/>
        <pc:sldMkLst>
          <pc:docMk/>
          <pc:sldMk cId="712854041" sldId="256"/>
        </pc:sldMkLst>
        <pc:spChg chg="mod">
          <ac:chgData name="Leaverton, James D" userId="4998f890-562c-409f-9f41-614dd8f2b4c0" providerId="ADAL" clId="{D1584739-0D9A-4DE5-AFD3-7492E02B63E7}" dt="2021-03-25T08:27:33.130" v="487" actId="20577"/>
          <ac:spMkLst>
            <pc:docMk/>
            <pc:sldMk cId="712854041" sldId="256"/>
            <ac:spMk id="5" creationId="{00000000-0000-0000-0000-000000000000}"/>
          </ac:spMkLst>
        </pc:spChg>
        <pc:spChg chg="mod">
          <ac:chgData name="Leaverton, James D" userId="4998f890-562c-409f-9f41-614dd8f2b4c0" providerId="ADAL" clId="{D1584739-0D9A-4DE5-AFD3-7492E02B63E7}" dt="2021-03-25T08:27:28.901" v="486" actId="20577"/>
          <ac:spMkLst>
            <pc:docMk/>
            <pc:sldMk cId="712854041" sldId="256"/>
            <ac:spMk id="6" creationId="{00000000-0000-0000-0000-000000000000}"/>
          </ac:spMkLst>
        </pc:spChg>
        <pc:spChg chg="mod">
          <ac:chgData name="Leaverton, James D" userId="4998f890-562c-409f-9f41-614dd8f2b4c0" providerId="ADAL" clId="{D1584739-0D9A-4DE5-AFD3-7492E02B63E7}" dt="2021-04-08T14:10:13.889" v="2188" actId="20577"/>
          <ac:spMkLst>
            <pc:docMk/>
            <pc:sldMk cId="712854041" sldId="256"/>
            <ac:spMk id="7" creationId="{00000000-0000-0000-0000-000000000000}"/>
          </ac:spMkLst>
        </pc:spChg>
        <pc:picChg chg="del">
          <ac:chgData name="Leaverton, James D" userId="4998f890-562c-409f-9f41-614dd8f2b4c0" providerId="ADAL" clId="{D1584739-0D9A-4DE5-AFD3-7492E02B63E7}" dt="2021-03-25T08:27:39.591" v="493" actId="478"/>
          <ac:picMkLst>
            <pc:docMk/>
            <pc:sldMk cId="712854041" sldId="256"/>
            <ac:picMk id="1028" creationId="{2D119D19-52D3-40EF-A8F8-3BB6916C648F}"/>
          </ac:picMkLst>
        </pc:picChg>
      </pc:sldChg>
      <pc:sldChg chg="delSp modSp mod">
        <pc:chgData name="Leaverton, James D" userId="4998f890-562c-409f-9f41-614dd8f2b4c0" providerId="ADAL" clId="{D1584739-0D9A-4DE5-AFD3-7492E02B63E7}" dt="2021-04-15T06:33:56.014" v="2489" actId="20577"/>
        <pc:sldMkLst>
          <pc:docMk/>
          <pc:sldMk cId="2944920117" sldId="258"/>
        </pc:sldMkLst>
        <pc:spChg chg="del">
          <ac:chgData name="Leaverton, James D" userId="4998f890-562c-409f-9f41-614dd8f2b4c0" providerId="ADAL" clId="{D1584739-0D9A-4DE5-AFD3-7492E02B63E7}" dt="2021-04-08T13:52:51.830" v="1397" actId="478"/>
          <ac:spMkLst>
            <pc:docMk/>
            <pc:sldMk cId="2944920117" sldId="258"/>
            <ac:spMk id="9" creationId="{00000000-0000-0000-0000-000000000000}"/>
          </ac:spMkLst>
        </pc:spChg>
        <pc:spChg chg="mod">
          <ac:chgData name="Leaverton, James D" userId="4998f890-562c-409f-9f41-614dd8f2b4c0" providerId="ADAL" clId="{D1584739-0D9A-4DE5-AFD3-7492E02B63E7}" dt="2021-04-15T06:33:56.014" v="2489" actId="20577"/>
          <ac:spMkLst>
            <pc:docMk/>
            <pc:sldMk cId="2944920117" sldId="258"/>
            <ac:spMk id="10" creationId="{00000000-0000-0000-0000-000000000000}"/>
          </ac:spMkLst>
        </pc:spChg>
        <pc:picChg chg="mod">
          <ac:chgData name="Leaverton, James D" userId="4998f890-562c-409f-9f41-614dd8f2b4c0" providerId="ADAL" clId="{D1584739-0D9A-4DE5-AFD3-7492E02B63E7}" dt="2021-04-08T13:52:40.281" v="1379" actId="1076"/>
          <ac:picMkLst>
            <pc:docMk/>
            <pc:sldMk cId="2944920117" sldId="258"/>
            <ac:picMk id="6" creationId="{00000000-0000-0000-0000-000000000000}"/>
          </ac:picMkLst>
        </pc:picChg>
      </pc:sldChg>
      <pc:sldChg chg="del">
        <pc:chgData name="Leaverton, James D" userId="4998f890-562c-409f-9f41-614dd8f2b4c0" providerId="ADAL" clId="{D1584739-0D9A-4DE5-AFD3-7492E02B63E7}" dt="2021-03-25T08:27:11.137" v="443" actId="47"/>
        <pc:sldMkLst>
          <pc:docMk/>
          <pc:sldMk cId="3237835255" sldId="878"/>
        </pc:sldMkLst>
      </pc:sldChg>
      <pc:sldChg chg="del">
        <pc:chgData name="Leaverton, James D" userId="4998f890-562c-409f-9f41-614dd8f2b4c0" providerId="ADAL" clId="{D1584739-0D9A-4DE5-AFD3-7492E02B63E7}" dt="2021-03-25T08:27:10.627" v="442" actId="47"/>
        <pc:sldMkLst>
          <pc:docMk/>
          <pc:sldMk cId="3984089500" sldId="879"/>
        </pc:sldMkLst>
      </pc:sldChg>
      <pc:sldChg chg="modSp mod">
        <pc:chgData name="Leaverton, James D" userId="4998f890-562c-409f-9f41-614dd8f2b4c0" providerId="ADAL" clId="{D1584739-0D9A-4DE5-AFD3-7492E02B63E7}" dt="2021-04-15T06:33:03.539" v="2473" actId="2711"/>
        <pc:sldMkLst>
          <pc:docMk/>
          <pc:sldMk cId="2937031397" sldId="884"/>
        </pc:sldMkLst>
        <pc:spChg chg="mod">
          <ac:chgData name="Leaverton, James D" userId="4998f890-562c-409f-9f41-614dd8f2b4c0" providerId="ADAL" clId="{D1584739-0D9A-4DE5-AFD3-7492E02B63E7}" dt="2021-03-25T08:31:57.412" v="521" actId="14100"/>
          <ac:spMkLst>
            <pc:docMk/>
            <pc:sldMk cId="2937031397" sldId="884"/>
            <ac:spMk id="2" creationId="{40F29F16-E430-499A-894B-BC077BB67906}"/>
          </ac:spMkLst>
        </pc:spChg>
        <pc:spChg chg="mod">
          <ac:chgData name="Leaverton, James D" userId="4998f890-562c-409f-9f41-614dd8f2b4c0" providerId="ADAL" clId="{D1584739-0D9A-4DE5-AFD3-7492E02B63E7}" dt="2021-04-15T06:33:03.539" v="2473" actId="2711"/>
          <ac:spMkLst>
            <pc:docMk/>
            <pc:sldMk cId="2937031397" sldId="884"/>
            <ac:spMk id="4" creationId="{D4B48049-1174-4972-A3FB-AC3CAE860C01}"/>
          </ac:spMkLst>
        </pc:spChg>
      </pc:sldChg>
      <pc:sldChg chg="addSp modSp mod">
        <pc:chgData name="Leaverton, James D" userId="4998f890-562c-409f-9f41-614dd8f2b4c0" providerId="ADAL" clId="{D1584739-0D9A-4DE5-AFD3-7492E02B63E7}" dt="2021-04-08T14:06:48.940" v="2111" actId="20577"/>
        <pc:sldMkLst>
          <pc:docMk/>
          <pc:sldMk cId="424607940" sldId="885"/>
        </pc:sldMkLst>
        <pc:spChg chg="mod">
          <ac:chgData name="Leaverton, James D" userId="4998f890-562c-409f-9f41-614dd8f2b4c0" providerId="ADAL" clId="{D1584739-0D9A-4DE5-AFD3-7492E02B63E7}" dt="2021-04-08T13:02:31.617" v="545" actId="1076"/>
          <ac:spMkLst>
            <pc:docMk/>
            <pc:sldMk cId="424607940" sldId="885"/>
            <ac:spMk id="2" creationId="{40F29F16-E430-499A-894B-BC077BB67906}"/>
          </ac:spMkLst>
        </pc:spChg>
        <pc:spChg chg="add mod">
          <ac:chgData name="Leaverton, James D" userId="4998f890-562c-409f-9f41-614dd8f2b4c0" providerId="ADAL" clId="{D1584739-0D9A-4DE5-AFD3-7492E02B63E7}" dt="2021-04-08T14:06:48.940" v="2111" actId="20577"/>
          <ac:spMkLst>
            <pc:docMk/>
            <pc:sldMk cId="424607940" sldId="885"/>
            <ac:spMk id="3" creationId="{912E2EA0-16BB-4428-A0BE-46A6E5A0900A}"/>
          </ac:spMkLst>
        </pc:spChg>
        <pc:spChg chg="mod">
          <ac:chgData name="Leaverton, James D" userId="4998f890-562c-409f-9f41-614dd8f2b4c0" providerId="ADAL" clId="{D1584739-0D9A-4DE5-AFD3-7492E02B63E7}" dt="2021-04-08T13:02:45.420" v="546" actId="1076"/>
          <ac:spMkLst>
            <pc:docMk/>
            <pc:sldMk cId="424607940" sldId="885"/>
            <ac:spMk id="10" creationId="{72C512ED-17D3-4D26-AD0A-223DBD4F9AA4}"/>
          </ac:spMkLst>
        </pc:spChg>
        <pc:spChg chg="mod">
          <ac:chgData name="Leaverton, James D" userId="4998f890-562c-409f-9f41-614dd8f2b4c0" providerId="ADAL" clId="{D1584739-0D9A-4DE5-AFD3-7492E02B63E7}" dt="2021-04-08T13:02:45.420" v="546" actId="1076"/>
          <ac:spMkLst>
            <pc:docMk/>
            <pc:sldMk cId="424607940" sldId="885"/>
            <ac:spMk id="22" creationId="{7C7B6C42-05F9-4F71-8DCB-8657CC03754E}"/>
          </ac:spMkLst>
        </pc:spChg>
        <pc:spChg chg="mod">
          <ac:chgData name="Leaverton, James D" userId="4998f890-562c-409f-9f41-614dd8f2b4c0" providerId="ADAL" clId="{D1584739-0D9A-4DE5-AFD3-7492E02B63E7}" dt="2021-04-08T13:02:45.420" v="546" actId="1076"/>
          <ac:spMkLst>
            <pc:docMk/>
            <pc:sldMk cId="424607940" sldId="885"/>
            <ac:spMk id="23" creationId="{19104164-DF76-44A9-A3FF-37C88DAB577C}"/>
          </ac:spMkLst>
        </pc:spChg>
        <pc:spChg chg="mod">
          <ac:chgData name="Leaverton, James D" userId="4998f890-562c-409f-9f41-614dd8f2b4c0" providerId="ADAL" clId="{D1584739-0D9A-4DE5-AFD3-7492E02B63E7}" dt="2021-04-08T13:02:45.420" v="546" actId="1076"/>
          <ac:spMkLst>
            <pc:docMk/>
            <pc:sldMk cId="424607940" sldId="885"/>
            <ac:spMk id="24" creationId="{DFD28B3A-C389-40B8-A2AB-21C54D14EEB2}"/>
          </ac:spMkLst>
        </pc:spChg>
        <pc:spChg chg="mod">
          <ac:chgData name="Leaverton, James D" userId="4998f890-562c-409f-9f41-614dd8f2b4c0" providerId="ADAL" clId="{D1584739-0D9A-4DE5-AFD3-7492E02B63E7}" dt="2021-04-08T13:02:45.420" v="546" actId="1076"/>
          <ac:spMkLst>
            <pc:docMk/>
            <pc:sldMk cId="424607940" sldId="885"/>
            <ac:spMk id="25" creationId="{12C2CB4F-1226-4A0D-BBEF-7822F4CBE88F}"/>
          </ac:spMkLst>
        </pc:spChg>
        <pc:picChg chg="mod">
          <ac:chgData name="Leaverton, James D" userId="4998f890-562c-409f-9f41-614dd8f2b4c0" providerId="ADAL" clId="{D1584739-0D9A-4DE5-AFD3-7492E02B63E7}" dt="2021-04-08T13:02:45.420" v="546" actId="1076"/>
          <ac:picMkLst>
            <pc:docMk/>
            <pc:sldMk cId="424607940" sldId="885"/>
            <ac:picMk id="5" creationId="{075B43BF-1120-4D1A-8F78-213B47EF7DCD}"/>
          </ac:picMkLst>
        </pc:picChg>
        <pc:picChg chg="mod">
          <ac:chgData name="Leaverton, James D" userId="4998f890-562c-409f-9f41-614dd8f2b4c0" providerId="ADAL" clId="{D1584739-0D9A-4DE5-AFD3-7492E02B63E7}" dt="2021-04-08T13:02:45.420" v="546" actId="1076"/>
          <ac:picMkLst>
            <pc:docMk/>
            <pc:sldMk cId="424607940" sldId="885"/>
            <ac:picMk id="7" creationId="{0BA2EAAE-19E5-44CD-A9FF-26A5B29430E3}"/>
          </ac:picMkLst>
        </pc:picChg>
        <pc:picChg chg="mod">
          <ac:chgData name="Leaverton, James D" userId="4998f890-562c-409f-9f41-614dd8f2b4c0" providerId="ADAL" clId="{D1584739-0D9A-4DE5-AFD3-7492E02B63E7}" dt="2021-04-08T13:02:45.420" v="546" actId="1076"/>
          <ac:picMkLst>
            <pc:docMk/>
            <pc:sldMk cId="424607940" sldId="885"/>
            <ac:picMk id="9" creationId="{196D4635-61DF-4717-AD27-9EC5330E7539}"/>
          </ac:picMkLst>
        </pc:picChg>
        <pc:cxnChg chg="mod">
          <ac:chgData name="Leaverton, James D" userId="4998f890-562c-409f-9f41-614dd8f2b4c0" providerId="ADAL" clId="{D1584739-0D9A-4DE5-AFD3-7492E02B63E7}" dt="2021-04-08T13:02:45.420" v="546" actId="1076"/>
          <ac:cxnSpMkLst>
            <pc:docMk/>
            <pc:sldMk cId="424607940" sldId="885"/>
            <ac:cxnSpMk id="12" creationId="{56F6CFA7-9EF0-4095-BFA1-61B00CD4FB89}"/>
          </ac:cxnSpMkLst>
        </pc:cxnChg>
        <pc:cxnChg chg="mod">
          <ac:chgData name="Leaverton, James D" userId="4998f890-562c-409f-9f41-614dd8f2b4c0" providerId="ADAL" clId="{D1584739-0D9A-4DE5-AFD3-7492E02B63E7}" dt="2021-04-08T13:02:45.420" v="546" actId="1076"/>
          <ac:cxnSpMkLst>
            <pc:docMk/>
            <pc:sldMk cId="424607940" sldId="885"/>
            <ac:cxnSpMk id="13" creationId="{C4900C5C-CFE7-4DB7-AC0B-88D6295DD619}"/>
          </ac:cxnSpMkLst>
        </pc:cxnChg>
      </pc:sldChg>
      <pc:sldChg chg="addSp delSp modSp mod ord">
        <pc:chgData name="Leaverton, James D" userId="4998f890-562c-409f-9f41-614dd8f2b4c0" providerId="ADAL" clId="{D1584739-0D9A-4DE5-AFD3-7492E02B63E7}" dt="2021-04-15T06:40:58.647" v="2527" actId="1076"/>
        <pc:sldMkLst>
          <pc:docMk/>
          <pc:sldMk cId="1551248447" sldId="886"/>
        </pc:sldMkLst>
        <pc:spChg chg="mod">
          <ac:chgData name="Leaverton, James D" userId="4998f890-562c-409f-9f41-614dd8f2b4c0" providerId="ADAL" clId="{D1584739-0D9A-4DE5-AFD3-7492E02B63E7}" dt="2021-04-08T13:41:06.074" v="1112" actId="20577"/>
          <ac:spMkLst>
            <pc:docMk/>
            <pc:sldMk cId="1551248447" sldId="886"/>
            <ac:spMk id="2" creationId="{40F29F16-E430-499A-894B-BC077BB67906}"/>
          </ac:spMkLst>
        </pc:spChg>
        <pc:spChg chg="del">
          <ac:chgData name="Leaverton, James D" userId="4998f890-562c-409f-9f41-614dd8f2b4c0" providerId="ADAL" clId="{D1584739-0D9A-4DE5-AFD3-7492E02B63E7}" dt="2021-04-08T13:38:13.957" v="985" actId="478"/>
          <ac:spMkLst>
            <pc:docMk/>
            <pc:sldMk cId="1551248447" sldId="886"/>
            <ac:spMk id="24" creationId="{DFD28B3A-C389-40B8-A2AB-21C54D14EEB2}"/>
          </ac:spMkLst>
        </pc:spChg>
        <pc:picChg chg="add mod">
          <ac:chgData name="Leaverton, James D" userId="4998f890-562c-409f-9f41-614dd8f2b4c0" providerId="ADAL" clId="{D1584739-0D9A-4DE5-AFD3-7492E02B63E7}" dt="2021-04-15T06:40:52.509" v="2526" actId="1076"/>
          <ac:picMkLst>
            <pc:docMk/>
            <pc:sldMk cId="1551248447" sldId="886"/>
            <ac:picMk id="4" creationId="{010D4990-F78A-4DA8-85FC-A5CD43DA1788}"/>
          </ac:picMkLst>
        </pc:picChg>
        <pc:picChg chg="add del mod">
          <ac:chgData name="Leaverton, James D" userId="4998f890-562c-409f-9f41-614dd8f2b4c0" providerId="ADAL" clId="{D1584739-0D9A-4DE5-AFD3-7492E02B63E7}" dt="2021-04-08T13:38:47.852" v="1002" actId="478"/>
          <ac:picMkLst>
            <pc:docMk/>
            <pc:sldMk cId="1551248447" sldId="886"/>
            <ac:picMk id="4" creationId="{41195FDA-6E33-43FE-B76A-37F7E8663E4A}"/>
          </ac:picMkLst>
        </pc:picChg>
        <pc:picChg chg="add mod">
          <ac:chgData name="Leaverton, James D" userId="4998f890-562c-409f-9f41-614dd8f2b4c0" providerId="ADAL" clId="{D1584739-0D9A-4DE5-AFD3-7492E02B63E7}" dt="2021-04-15T06:40:58.647" v="2527" actId="1076"/>
          <ac:picMkLst>
            <pc:docMk/>
            <pc:sldMk cId="1551248447" sldId="886"/>
            <ac:picMk id="6" creationId="{5046D729-D07F-4E59-9148-39D668039243}"/>
          </ac:picMkLst>
        </pc:picChg>
        <pc:picChg chg="add del mod">
          <ac:chgData name="Leaverton, James D" userId="4998f890-562c-409f-9f41-614dd8f2b4c0" providerId="ADAL" clId="{D1584739-0D9A-4DE5-AFD3-7492E02B63E7}" dt="2021-04-08T13:38:49.144" v="1003" actId="478"/>
          <ac:picMkLst>
            <pc:docMk/>
            <pc:sldMk cId="1551248447" sldId="886"/>
            <ac:picMk id="6" creationId="{D26F5996-2B77-41F3-804F-55A617F9987D}"/>
          </ac:picMkLst>
        </pc:picChg>
        <pc:picChg chg="del">
          <ac:chgData name="Leaverton, James D" userId="4998f890-562c-409f-9f41-614dd8f2b4c0" providerId="ADAL" clId="{D1584739-0D9A-4DE5-AFD3-7492E02B63E7}" dt="2021-04-08T13:28:42.117" v="973" actId="478"/>
          <ac:picMkLst>
            <pc:docMk/>
            <pc:sldMk cId="1551248447" sldId="886"/>
            <ac:picMk id="7" creationId="{4222D60F-D622-4C9D-9A66-C8D6EB8E6209}"/>
          </ac:picMkLst>
        </pc:picChg>
        <pc:picChg chg="del">
          <ac:chgData name="Leaverton, James D" userId="4998f890-562c-409f-9f41-614dd8f2b4c0" providerId="ADAL" clId="{D1584739-0D9A-4DE5-AFD3-7492E02B63E7}" dt="2021-04-08T13:28:46.505" v="975" actId="478"/>
          <ac:picMkLst>
            <pc:docMk/>
            <pc:sldMk cId="1551248447" sldId="886"/>
            <ac:picMk id="8" creationId="{1D0C1147-71E9-4C6F-8285-30308B6EC38C}"/>
          </ac:picMkLst>
        </pc:picChg>
        <pc:picChg chg="del">
          <ac:chgData name="Leaverton, James D" userId="4998f890-562c-409f-9f41-614dd8f2b4c0" providerId="ADAL" clId="{D1584739-0D9A-4DE5-AFD3-7492E02B63E7}" dt="2021-04-08T13:28:44.717" v="974" actId="478"/>
          <ac:picMkLst>
            <pc:docMk/>
            <pc:sldMk cId="1551248447" sldId="886"/>
            <ac:picMk id="10" creationId="{538D8FC5-55E0-4431-8D7E-59C3152B63C6}"/>
          </ac:picMkLst>
        </pc:picChg>
        <pc:picChg chg="add del mod">
          <ac:chgData name="Leaverton, James D" userId="4998f890-562c-409f-9f41-614dd8f2b4c0" providerId="ADAL" clId="{D1584739-0D9A-4DE5-AFD3-7492E02B63E7}" dt="2021-04-08T13:39:47.798" v="1006" actId="478"/>
          <ac:picMkLst>
            <pc:docMk/>
            <pc:sldMk cId="1551248447" sldId="886"/>
            <ac:picMk id="11" creationId="{B81CB968-713D-45CC-B9EA-11D47F033C3B}"/>
          </ac:picMkLst>
        </pc:picChg>
        <pc:picChg chg="add del mod">
          <ac:chgData name="Leaverton, James D" userId="4998f890-562c-409f-9f41-614dd8f2b4c0" providerId="ADAL" clId="{D1584739-0D9A-4DE5-AFD3-7492E02B63E7}" dt="2021-04-15T06:40:37.223" v="2521" actId="478"/>
          <ac:picMkLst>
            <pc:docMk/>
            <pc:sldMk cId="1551248447" sldId="886"/>
            <ac:picMk id="13" creationId="{60C03776-BB60-4203-8B9E-A979A458114A}"/>
          </ac:picMkLst>
        </pc:picChg>
      </pc:sldChg>
      <pc:sldChg chg="modSp mod">
        <pc:chgData name="Leaverton, James D" userId="4998f890-562c-409f-9f41-614dd8f2b4c0" providerId="ADAL" clId="{D1584739-0D9A-4DE5-AFD3-7492E02B63E7}" dt="2021-04-15T06:33:39.040" v="2485" actId="2711"/>
        <pc:sldMkLst>
          <pc:docMk/>
          <pc:sldMk cId="3070487485" sldId="887"/>
        </pc:sldMkLst>
        <pc:spChg chg="mod">
          <ac:chgData name="Leaverton, James D" userId="4998f890-562c-409f-9f41-614dd8f2b4c0" providerId="ADAL" clId="{D1584739-0D9A-4DE5-AFD3-7492E02B63E7}" dt="2021-03-25T08:22:51.914" v="0" actId="20577"/>
          <ac:spMkLst>
            <pc:docMk/>
            <pc:sldMk cId="3070487485" sldId="887"/>
            <ac:spMk id="2" creationId="{40F29F16-E430-499A-894B-BC077BB67906}"/>
          </ac:spMkLst>
        </pc:spChg>
        <pc:spChg chg="mod">
          <ac:chgData name="Leaverton, James D" userId="4998f890-562c-409f-9f41-614dd8f2b4c0" providerId="ADAL" clId="{D1584739-0D9A-4DE5-AFD3-7492E02B63E7}" dt="2021-04-15T06:33:39.040" v="2485" actId="2711"/>
          <ac:spMkLst>
            <pc:docMk/>
            <pc:sldMk cId="3070487485" sldId="887"/>
            <ac:spMk id="9" creationId="{F528454B-08E2-483C-92C2-B0494DAC64DE}"/>
          </ac:spMkLst>
        </pc:spChg>
        <pc:picChg chg="mod">
          <ac:chgData name="Leaverton, James D" userId="4998f890-562c-409f-9f41-614dd8f2b4c0" providerId="ADAL" clId="{D1584739-0D9A-4DE5-AFD3-7492E02B63E7}" dt="2021-03-25T08:26:16.748" v="438" actId="1076"/>
          <ac:picMkLst>
            <pc:docMk/>
            <pc:sldMk cId="3070487485" sldId="887"/>
            <ac:picMk id="4" creationId="{E12A1CD6-1D4E-4849-BF10-B390C22191D1}"/>
          </ac:picMkLst>
        </pc:picChg>
      </pc:sldChg>
      <pc:sldChg chg="addSp delSp modSp mod">
        <pc:chgData name="Leaverton, James D" userId="4998f890-562c-409f-9f41-614dd8f2b4c0" providerId="ADAL" clId="{D1584739-0D9A-4DE5-AFD3-7492E02B63E7}" dt="2021-04-15T06:33:27.160" v="2484" actId="20577"/>
        <pc:sldMkLst>
          <pc:docMk/>
          <pc:sldMk cId="3501120157" sldId="888"/>
        </pc:sldMkLst>
        <pc:spChg chg="mod">
          <ac:chgData name="Leaverton, James D" userId="4998f890-562c-409f-9f41-614dd8f2b4c0" providerId="ADAL" clId="{D1584739-0D9A-4DE5-AFD3-7492E02B63E7}" dt="2021-04-08T13:40:50.599" v="1060" actId="20577"/>
          <ac:spMkLst>
            <pc:docMk/>
            <pc:sldMk cId="3501120157" sldId="888"/>
            <ac:spMk id="2" creationId="{6894405E-76C7-475A-8211-A74413B45E40}"/>
          </ac:spMkLst>
        </pc:spChg>
        <pc:spChg chg="add del mod">
          <ac:chgData name="Leaverton, James D" userId="4998f890-562c-409f-9f41-614dd8f2b4c0" providerId="ADAL" clId="{D1584739-0D9A-4DE5-AFD3-7492E02B63E7}" dt="2021-04-08T13:26:42.372" v="877" actId="478"/>
          <ac:spMkLst>
            <pc:docMk/>
            <pc:sldMk cId="3501120157" sldId="888"/>
            <ac:spMk id="4" creationId="{92A75A7E-B0F9-4C6F-A191-BB63FCE1B399}"/>
          </ac:spMkLst>
        </pc:spChg>
        <pc:spChg chg="mod">
          <ac:chgData name="Leaverton, James D" userId="4998f890-562c-409f-9f41-614dd8f2b4c0" providerId="ADAL" clId="{D1584739-0D9A-4DE5-AFD3-7492E02B63E7}" dt="2021-04-15T06:33:27.160" v="2484" actId="20577"/>
          <ac:spMkLst>
            <pc:docMk/>
            <pc:sldMk cId="3501120157" sldId="888"/>
            <ac:spMk id="7" creationId="{8B8E83C1-CAE2-4255-B19C-41C3DC013C98}"/>
          </ac:spMkLst>
        </pc:spChg>
        <pc:spChg chg="add del mod">
          <ac:chgData name="Leaverton, James D" userId="4998f890-562c-409f-9f41-614dd8f2b4c0" providerId="ADAL" clId="{D1584739-0D9A-4DE5-AFD3-7492E02B63E7}" dt="2021-04-08T13:26:28.644" v="875"/>
          <ac:spMkLst>
            <pc:docMk/>
            <pc:sldMk cId="3501120157" sldId="888"/>
            <ac:spMk id="8" creationId="{82ABECF0-A18D-4B75-82C2-BC117DF6402F}"/>
          </ac:spMkLst>
        </pc:spChg>
        <pc:spChg chg="del mod">
          <ac:chgData name="Leaverton, James D" userId="4998f890-562c-409f-9f41-614dd8f2b4c0" providerId="ADAL" clId="{D1584739-0D9A-4DE5-AFD3-7492E02B63E7}" dt="2021-04-08T13:26:15.584" v="872" actId="478"/>
          <ac:spMkLst>
            <pc:docMk/>
            <pc:sldMk cId="3501120157" sldId="888"/>
            <ac:spMk id="9" creationId="{70E977E1-EDE4-4AFC-B2FD-888279644825}"/>
          </ac:spMkLst>
        </pc:spChg>
        <pc:graphicFrameChg chg="add del mod">
          <ac:chgData name="Leaverton, James D" userId="4998f890-562c-409f-9f41-614dd8f2b4c0" providerId="ADAL" clId="{D1584739-0D9A-4DE5-AFD3-7492E02B63E7}" dt="2021-04-08T13:26:28.644" v="875"/>
          <ac:graphicFrameMkLst>
            <pc:docMk/>
            <pc:sldMk cId="3501120157" sldId="888"/>
            <ac:graphicFrameMk id="6" creationId="{69BB3BB6-A978-4A6B-A146-3EC0C4369C0B}"/>
          </ac:graphicFrameMkLst>
        </pc:graphicFrameChg>
        <pc:picChg chg="del">
          <ac:chgData name="Leaverton, James D" userId="4998f890-562c-409f-9f41-614dd8f2b4c0" providerId="ADAL" clId="{D1584739-0D9A-4DE5-AFD3-7492E02B63E7}" dt="2021-04-08T13:26:10.319" v="870" actId="478"/>
          <ac:picMkLst>
            <pc:docMk/>
            <pc:sldMk cId="3501120157" sldId="888"/>
            <ac:picMk id="5" creationId="{47FBC721-AAED-43B8-A9A9-EFBFF5FB9F63}"/>
          </ac:picMkLst>
        </pc:picChg>
        <pc:picChg chg="add mod">
          <ac:chgData name="Leaverton, James D" userId="4998f890-562c-409f-9f41-614dd8f2b4c0" providerId="ADAL" clId="{D1584739-0D9A-4DE5-AFD3-7492E02B63E7}" dt="2021-04-08T13:27:56.713" v="970" actId="1076"/>
          <ac:picMkLst>
            <pc:docMk/>
            <pc:sldMk cId="3501120157" sldId="888"/>
            <ac:picMk id="11" creationId="{2663FD92-DB55-4BC5-81A1-7EFCE1D2C20A}"/>
          </ac:picMkLst>
        </pc:picChg>
      </pc:sldChg>
      <pc:sldChg chg="delSp modSp add del mod">
        <pc:chgData name="Leaverton, James D" userId="4998f890-562c-409f-9f41-614dd8f2b4c0" providerId="ADAL" clId="{D1584739-0D9A-4DE5-AFD3-7492E02B63E7}" dt="2021-04-15T06:32:03.640" v="2472" actId="2696"/>
        <pc:sldMkLst>
          <pc:docMk/>
          <pc:sldMk cId="952672851" sldId="889"/>
        </pc:sldMkLst>
        <pc:spChg chg="mod">
          <ac:chgData name="Leaverton, James D" userId="4998f890-562c-409f-9f41-614dd8f2b4c0" providerId="ADAL" clId="{D1584739-0D9A-4DE5-AFD3-7492E02B63E7}" dt="2021-04-08T13:08:33.185" v="775" actId="1076"/>
          <ac:spMkLst>
            <pc:docMk/>
            <pc:sldMk cId="952672851" sldId="889"/>
            <ac:spMk id="2" creationId="{40F29F16-E430-499A-894B-BC077BB67906}"/>
          </ac:spMkLst>
        </pc:spChg>
        <pc:spChg chg="del">
          <ac:chgData name="Leaverton, James D" userId="4998f890-562c-409f-9f41-614dd8f2b4c0" providerId="ADAL" clId="{D1584739-0D9A-4DE5-AFD3-7492E02B63E7}" dt="2021-04-08T13:05:59.616" v="739" actId="478"/>
          <ac:spMkLst>
            <pc:docMk/>
            <pc:sldMk cId="952672851" sldId="889"/>
            <ac:spMk id="3" creationId="{912E2EA0-16BB-4428-A0BE-46A6E5A0900A}"/>
          </ac:spMkLst>
        </pc:spChg>
        <pc:spChg chg="mod">
          <ac:chgData name="Leaverton, James D" userId="4998f890-562c-409f-9f41-614dd8f2b4c0" providerId="ADAL" clId="{D1584739-0D9A-4DE5-AFD3-7492E02B63E7}" dt="2021-04-08T13:08:58.839" v="778" actId="1076"/>
          <ac:spMkLst>
            <pc:docMk/>
            <pc:sldMk cId="952672851" sldId="889"/>
            <ac:spMk id="10" creationId="{72C512ED-17D3-4D26-AD0A-223DBD4F9AA4}"/>
          </ac:spMkLst>
        </pc:spChg>
        <pc:spChg chg="del">
          <ac:chgData name="Leaverton, James D" userId="4998f890-562c-409f-9f41-614dd8f2b4c0" providerId="ADAL" clId="{D1584739-0D9A-4DE5-AFD3-7492E02B63E7}" dt="2021-04-08T13:06:06.264" v="742" actId="478"/>
          <ac:spMkLst>
            <pc:docMk/>
            <pc:sldMk cId="952672851" sldId="889"/>
            <ac:spMk id="22" creationId="{7C7B6C42-05F9-4F71-8DCB-8657CC03754E}"/>
          </ac:spMkLst>
        </pc:spChg>
        <pc:spChg chg="mod">
          <ac:chgData name="Leaverton, James D" userId="4998f890-562c-409f-9f41-614dd8f2b4c0" providerId="ADAL" clId="{D1584739-0D9A-4DE5-AFD3-7492E02B63E7}" dt="2021-04-08T13:09:16.007" v="783" actId="1076"/>
          <ac:spMkLst>
            <pc:docMk/>
            <pc:sldMk cId="952672851" sldId="889"/>
            <ac:spMk id="23" creationId="{19104164-DF76-44A9-A3FF-37C88DAB577C}"/>
          </ac:spMkLst>
        </pc:spChg>
        <pc:spChg chg="del">
          <ac:chgData name="Leaverton, James D" userId="4998f890-562c-409f-9f41-614dd8f2b4c0" providerId="ADAL" clId="{D1584739-0D9A-4DE5-AFD3-7492E02B63E7}" dt="2021-04-08T13:06:03.564" v="741" actId="478"/>
          <ac:spMkLst>
            <pc:docMk/>
            <pc:sldMk cId="952672851" sldId="889"/>
            <ac:spMk id="24" creationId="{DFD28B3A-C389-40B8-A2AB-21C54D14EEB2}"/>
          </ac:spMkLst>
        </pc:spChg>
        <pc:spChg chg="del">
          <ac:chgData name="Leaverton, James D" userId="4998f890-562c-409f-9f41-614dd8f2b4c0" providerId="ADAL" clId="{D1584739-0D9A-4DE5-AFD3-7492E02B63E7}" dt="2021-04-08T13:06:52.001" v="758" actId="478"/>
          <ac:spMkLst>
            <pc:docMk/>
            <pc:sldMk cId="952672851" sldId="889"/>
            <ac:spMk id="25" creationId="{12C2CB4F-1226-4A0D-BBEF-7822F4CBE88F}"/>
          </ac:spMkLst>
        </pc:spChg>
        <pc:picChg chg="del">
          <ac:chgData name="Leaverton, James D" userId="4998f890-562c-409f-9f41-614dd8f2b4c0" providerId="ADAL" clId="{D1584739-0D9A-4DE5-AFD3-7492E02B63E7}" dt="2021-04-08T13:06:02.206" v="740" actId="478"/>
          <ac:picMkLst>
            <pc:docMk/>
            <pc:sldMk cId="952672851" sldId="889"/>
            <ac:picMk id="5" creationId="{075B43BF-1120-4D1A-8F78-213B47EF7DCD}"/>
          </ac:picMkLst>
        </pc:picChg>
        <pc:picChg chg="mod">
          <ac:chgData name="Leaverton, James D" userId="4998f890-562c-409f-9f41-614dd8f2b4c0" providerId="ADAL" clId="{D1584739-0D9A-4DE5-AFD3-7492E02B63E7}" dt="2021-04-08T13:08:58.839" v="778" actId="1076"/>
          <ac:picMkLst>
            <pc:docMk/>
            <pc:sldMk cId="952672851" sldId="889"/>
            <ac:picMk id="7" creationId="{0BA2EAAE-19E5-44CD-A9FF-26A5B29430E3}"/>
          </ac:picMkLst>
        </pc:picChg>
        <pc:picChg chg="mod">
          <ac:chgData name="Leaverton, James D" userId="4998f890-562c-409f-9f41-614dd8f2b4c0" providerId="ADAL" clId="{D1584739-0D9A-4DE5-AFD3-7492E02B63E7}" dt="2021-04-08T13:08:58.839" v="778" actId="1076"/>
          <ac:picMkLst>
            <pc:docMk/>
            <pc:sldMk cId="952672851" sldId="889"/>
            <ac:picMk id="9" creationId="{196D4635-61DF-4717-AD27-9EC5330E7539}"/>
          </ac:picMkLst>
        </pc:picChg>
        <pc:cxnChg chg="mod">
          <ac:chgData name="Leaverton, James D" userId="4998f890-562c-409f-9f41-614dd8f2b4c0" providerId="ADAL" clId="{D1584739-0D9A-4DE5-AFD3-7492E02B63E7}" dt="2021-04-08T13:08:58.839" v="778" actId="1076"/>
          <ac:cxnSpMkLst>
            <pc:docMk/>
            <pc:sldMk cId="952672851" sldId="889"/>
            <ac:cxnSpMk id="12" creationId="{56F6CFA7-9EF0-4095-BFA1-61B00CD4FB89}"/>
          </ac:cxnSpMkLst>
        </pc:cxnChg>
        <pc:cxnChg chg="mod">
          <ac:chgData name="Leaverton, James D" userId="4998f890-562c-409f-9f41-614dd8f2b4c0" providerId="ADAL" clId="{D1584739-0D9A-4DE5-AFD3-7492E02B63E7}" dt="2021-04-08T13:08:58.839" v="778" actId="1076"/>
          <ac:cxnSpMkLst>
            <pc:docMk/>
            <pc:sldMk cId="952672851" sldId="889"/>
            <ac:cxnSpMk id="13" creationId="{C4900C5C-CFE7-4DB7-AC0B-88D6295DD619}"/>
          </ac:cxnSpMkLst>
        </pc:cxnChg>
      </pc:sldChg>
      <pc:sldChg chg="addSp delSp modSp add mod">
        <pc:chgData name="Leaverton, James D" userId="4998f890-562c-409f-9f41-614dd8f2b4c0" providerId="ADAL" clId="{D1584739-0D9A-4DE5-AFD3-7492E02B63E7}" dt="2021-04-15T06:40:27.527" v="2520" actId="1076"/>
        <pc:sldMkLst>
          <pc:docMk/>
          <pc:sldMk cId="1184069138" sldId="890"/>
        </pc:sldMkLst>
        <pc:picChg chg="add del mod">
          <ac:chgData name="Leaverton, James D" userId="4998f890-562c-409f-9f41-614dd8f2b4c0" providerId="ADAL" clId="{D1584739-0D9A-4DE5-AFD3-7492E02B63E7}" dt="2021-04-15T06:38:33.475" v="2490" actId="478"/>
          <ac:picMkLst>
            <pc:docMk/>
            <pc:sldMk cId="1184069138" sldId="890"/>
            <ac:picMk id="4" creationId="{B35CF3F1-F179-44AF-B9F2-07974EE17D37}"/>
          </ac:picMkLst>
        </pc:picChg>
        <pc:picChg chg="add mod">
          <ac:chgData name="Leaverton, James D" userId="4998f890-562c-409f-9f41-614dd8f2b4c0" providerId="ADAL" clId="{D1584739-0D9A-4DE5-AFD3-7492E02B63E7}" dt="2021-04-15T06:40:27.527" v="2520" actId="1076"/>
          <ac:picMkLst>
            <pc:docMk/>
            <pc:sldMk cId="1184069138" sldId="890"/>
            <ac:picMk id="5" creationId="{894A786C-C84F-4CDC-8D9E-2D2F8D78752F}"/>
          </ac:picMkLst>
        </pc:picChg>
        <pc:picChg chg="add del mod">
          <ac:chgData name="Leaverton, James D" userId="4998f890-562c-409f-9f41-614dd8f2b4c0" providerId="ADAL" clId="{D1584739-0D9A-4DE5-AFD3-7492E02B63E7}" dt="2021-04-15T06:38:34.174" v="2491" actId="478"/>
          <ac:picMkLst>
            <pc:docMk/>
            <pc:sldMk cId="1184069138" sldId="890"/>
            <ac:picMk id="6" creationId="{EAF34E14-2A5C-4F2D-85C5-1BDCF1650E0F}"/>
          </ac:picMkLst>
        </pc:picChg>
        <pc:picChg chg="add mod">
          <ac:chgData name="Leaverton, James D" userId="4998f890-562c-409f-9f41-614dd8f2b4c0" providerId="ADAL" clId="{D1584739-0D9A-4DE5-AFD3-7492E02B63E7}" dt="2021-04-15T06:40:23.323" v="2519" actId="1076"/>
          <ac:picMkLst>
            <pc:docMk/>
            <pc:sldMk cId="1184069138" sldId="890"/>
            <ac:picMk id="8" creationId="{3334D29E-AEFC-455F-9633-79E645AE67C7}"/>
          </ac:picMkLst>
        </pc:picChg>
        <pc:picChg chg="add del mod">
          <ac:chgData name="Leaverton, James D" userId="4998f890-562c-409f-9f41-614dd8f2b4c0" providerId="ADAL" clId="{D1584739-0D9A-4DE5-AFD3-7492E02B63E7}" dt="2021-04-15T06:39:55.170" v="2514" actId="478"/>
          <ac:picMkLst>
            <pc:docMk/>
            <pc:sldMk cId="1184069138" sldId="890"/>
            <ac:picMk id="10" creationId="{C1EA694C-E333-4E05-882F-776FFA25A8C2}"/>
          </ac:picMkLst>
        </pc:picChg>
        <pc:picChg chg="del">
          <ac:chgData name="Leaverton, James D" userId="4998f890-562c-409f-9f41-614dd8f2b4c0" providerId="ADAL" clId="{D1584739-0D9A-4DE5-AFD3-7492E02B63E7}" dt="2021-04-08T13:42:19.438" v="1219" actId="478"/>
          <ac:picMkLst>
            <pc:docMk/>
            <pc:sldMk cId="1184069138" sldId="890"/>
            <ac:picMk id="13" creationId="{60C03776-BB60-4203-8B9E-A979A458114A}"/>
          </ac:picMkLst>
        </pc:picChg>
      </pc:sldChg>
      <pc:sldChg chg="delSp modSp add del mod">
        <pc:chgData name="Leaverton, James D" userId="4998f890-562c-409f-9f41-614dd8f2b4c0" providerId="ADAL" clId="{D1584739-0D9A-4DE5-AFD3-7492E02B63E7}" dt="2021-04-08T13:51:48.168" v="1267" actId="2696"/>
        <pc:sldMkLst>
          <pc:docMk/>
          <pc:sldMk cId="3464852980" sldId="891"/>
        </pc:sldMkLst>
        <pc:spChg chg="mod">
          <ac:chgData name="Leaverton, James D" userId="4998f890-562c-409f-9f41-614dd8f2b4c0" providerId="ADAL" clId="{D1584739-0D9A-4DE5-AFD3-7492E02B63E7}" dt="2021-04-08T13:44:21.986" v="1264" actId="20577"/>
          <ac:spMkLst>
            <pc:docMk/>
            <pc:sldMk cId="3464852980" sldId="891"/>
            <ac:spMk id="2" creationId="{40F29F16-E430-499A-894B-BC077BB67906}"/>
          </ac:spMkLst>
        </pc:spChg>
        <pc:picChg chg="del">
          <ac:chgData name="Leaverton, James D" userId="4998f890-562c-409f-9f41-614dd8f2b4c0" providerId="ADAL" clId="{D1584739-0D9A-4DE5-AFD3-7492E02B63E7}" dt="2021-04-08T13:44:23.464" v="1265" actId="478"/>
          <ac:picMkLst>
            <pc:docMk/>
            <pc:sldMk cId="3464852980" sldId="891"/>
            <ac:picMk id="4" creationId="{B35CF3F1-F179-44AF-B9F2-07974EE17D37}"/>
          </ac:picMkLst>
        </pc:picChg>
        <pc:picChg chg="del">
          <ac:chgData name="Leaverton, James D" userId="4998f890-562c-409f-9f41-614dd8f2b4c0" providerId="ADAL" clId="{D1584739-0D9A-4DE5-AFD3-7492E02B63E7}" dt="2021-04-08T13:44:24.451" v="1266" actId="478"/>
          <ac:picMkLst>
            <pc:docMk/>
            <pc:sldMk cId="3464852980" sldId="891"/>
            <ac:picMk id="6" creationId="{EAF34E14-2A5C-4F2D-85C5-1BDCF1650E0F}"/>
          </ac:picMkLst>
        </pc:picChg>
      </pc:sldChg>
      <pc:sldChg chg="addSp delSp modSp add mod">
        <pc:chgData name="Leaverton, James D" userId="4998f890-562c-409f-9f41-614dd8f2b4c0" providerId="ADAL" clId="{D1584739-0D9A-4DE5-AFD3-7492E02B63E7}" dt="2021-04-15T06:33:47.906" v="2486" actId="2711"/>
        <pc:sldMkLst>
          <pc:docMk/>
          <pc:sldMk cId="3788400848" sldId="891"/>
        </pc:sldMkLst>
        <pc:spChg chg="mod">
          <ac:chgData name="Leaverton, James D" userId="4998f890-562c-409f-9f41-614dd8f2b4c0" providerId="ADAL" clId="{D1584739-0D9A-4DE5-AFD3-7492E02B63E7}" dt="2021-04-08T14:09:27.109" v="2183" actId="20577"/>
          <ac:spMkLst>
            <pc:docMk/>
            <pc:sldMk cId="3788400848" sldId="891"/>
            <ac:spMk id="2" creationId="{40F29F16-E430-499A-894B-BC077BB67906}"/>
          </ac:spMkLst>
        </pc:spChg>
        <pc:spChg chg="add del mod">
          <ac:chgData name="Leaverton, James D" userId="4998f890-562c-409f-9f41-614dd8f2b4c0" providerId="ADAL" clId="{D1584739-0D9A-4DE5-AFD3-7492E02B63E7}" dt="2021-04-15T06:23:46.413" v="2196" actId="478"/>
          <ac:spMkLst>
            <pc:docMk/>
            <pc:sldMk cId="3788400848" sldId="891"/>
            <ac:spMk id="8" creationId="{0472268E-116A-40E4-8029-FD6EEBFA39D5}"/>
          </ac:spMkLst>
        </pc:spChg>
        <pc:spChg chg="mod">
          <ac:chgData name="Leaverton, James D" userId="4998f890-562c-409f-9f41-614dd8f2b4c0" providerId="ADAL" clId="{D1584739-0D9A-4DE5-AFD3-7492E02B63E7}" dt="2021-04-15T06:33:47.906" v="2486" actId="2711"/>
          <ac:spMkLst>
            <pc:docMk/>
            <pc:sldMk cId="3788400848" sldId="891"/>
            <ac:spMk id="9" creationId="{F528454B-08E2-483C-92C2-B0494DAC64DE}"/>
          </ac:spMkLst>
        </pc:spChg>
        <pc:graphicFrameChg chg="add mod">
          <ac:chgData name="Leaverton, James D" userId="4998f890-562c-409f-9f41-614dd8f2b4c0" providerId="ADAL" clId="{D1584739-0D9A-4DE5-AFD3-7492E02B63E7}" dt="2021-04-15T06:27:01.478" v="2258" actId="20577"/>
          <ac:graphicFrameMkLst>
            <pc:docMk/>
            <pc:sldMk cId="3788400848" sldId="891"/>
            <ac:graphicFrameMk id="10" creationId="{E1C2D526-BB9D-4DDD-8777-64CC113A4AAD}"/>
          </ac:graphicFrameMkLst>
        </pc:graphicFrameChg>
        <pc:picChg chg="add del">
          <ac:chgData name="Leaverton, James D" userId="4998f890-562c-409f-9f41-614dd8f2b4c0" providerId="ADAL" clId="{D1584739-0D9A-4DE5-AFD3-7492E02B63E7}" dt="2021-04-08T13:53:58.660" v="1490" actId="478"/>
          <ac:picMkLst>
            <pc:docMk/>
            <pc:sldMk cId="3788400848" sldId="891"/>
            <ac:picMk id="4" creationId="{E12A1CD6-1D4E-4849-BF10-B390C22191D1}"/>
          </ac:picMkLst>
        </pc:picChg>
        <pc:picChg chg="add del mod">
          <ac:chgData name="Leaverton, James D" userId="4998f890-562c-409f-9f41-614dd8f2b4c0" providerId="ADAL" clId="{D1584739-0D9A-4DE5-AFD3-7492E02B63E7}" dt="2021-04-15T06:23:43.312" v="2193" actId="478"/>
          <ac:picMkLst>
            <pc:docMk/>
            <pc:sldMk cId="3788400848" sldId="891"/>
            <ac:picMk id="5" creationId="{0BDCEBA8-2790-4038-95B1-DC9978C1E109}"/>
          </ac:picMkLst>
        </pc:picChg>
        <pc:picChg chg="add del mod">
          <ac:chgData name="Leaverton, James D" userId="4998f890-562c-409f-9f41-614dd8f2b4c0" providerId="ADAL" clId="{D1584739-0D9A-4DE5-AFD3-7492E02B63E7}" dt="2021-04-15T06:23:43.737" v="2194" actId="478"/>
          <ac:picMkLst>
            <pc:docMk/>
            <pc:sldMk cId="3788400848" sldId="891"/>
            <ac:picMk id="7" creationId="{25000862-AC8E-4C44-95CA-7E4B2C23E5F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tamucs-my.sharepoint.com/personal/jdleaverton_tamu_edu/Documents/URS/Sabot%20Separation%20Simulation/cleaned%20data%20new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Impact</a:t>
            </a:r>
            <a:r>
              <a:rPr lang="en-US" baseline="0" dirty="0">
                <a:solidFill>
                  <a:schemeClr val="tx1"/>
                </a:solidFill>
              </a:rPr>
              <a:t> Contour Circularity</a:t>
            </a:r>
            <a:endParaRPr lang="en-US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'More Round'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name>Regression</c:name>
            <c:spPr>
              <a:ln w="19050" cap="rnd">
                <a:solidFill>
                  <a:schemeClr val="tx1"/>
                </a:solidFill>
                <a:prstDash val="sysDash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1031655037333583"/>
                  <c:y val="0.1780819071172997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900" b="0" i="0" u="none" strike="noStrike" kern="12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baseline="0">
                        <a:solidFill>
                          <a:schemeClr val="tx1"/>
                        </a:solidFill>
                      </a:rPr>
                      <a:t>y = -3E-05x + 1.4649</a:t>
                    </a:r>
                    <a:br>
                      <a:rPr lang="en-US" baseline="0">
                        <a:solidFill>
                          <a:schemeClr val="tx1"/>
                        </a:solidFill>
                      </a:rPr>
                    </a:br>
                    <a:r>
                      <a:rPr lang="en-US" baseline="0">
                        <a:solidFill>
                          <a:schemeClr val="tx1"/>
                        </a:solidFill>
                      </a:rPr>
                      <a:t>R² = 0.3816, p = 7.7E-05</a:t>
                    </a:r>
                    <a:endParaRPr lang="en-US">
                      <a:solidFill>
                        <a:schemeClr val="tx1"/>
                      </a:solidFill>
                    </a:endParaRPr>
                  </a:p>
                </c:rich>
              </c:tx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data!$D$2:$D$36</c:f>
              <c:numCache>
                <c:formatCode>General</c:formatCode>
                <c:ptCount val="35"/>
                <c:pt idx="0">
                  <c:v>6370</c:v>
                </c:pt>
                <c:pt idx="1">
                  <c:v>1950</c:v>
                </c:pt>
                <c:pt idx="2">
                  <c:v>6540</c:v>
                </c:pt>
                <c:pt idx="3">
                  <c:v>6300</c:v>
                </c:pt>
                <c:pt idx="4">
                  <c:v>6250</c:v>
                </c:pt>
                <c:pt idx="5">
                  <c:v>6480</c:v>
                </c:pt>
                <c:pt idx="6">
                  <c:v>2510</c:v>
                </c:pt>
                <c:pt idx="7">
                  <c:v>4050</c:v>
                </c:pt>
                <c:pt idx="8">
                  <c:v>1970</c:v>
                </c:pt>
                <c:pt idx="9">
                  <c:v>2030</c:v>
                </c:pt>
                <c:pt idx="10">
                  <c:v>2630</c:v>
                </c:pt>
                <c:pt idx="11">
                  <c:v>3230</c:v>
                </c:pt>
                <c:pt idx="12">
                  <c:v>3500</c:v>
                </c:pt>
                <c:pt idx="13">
                  <c:v>3110</c:v>
                </c:pt>
                <c:pt idx="14">
                  <c:v>3810</c:v>
                </c:pt>
                <c:pt idx="15">
                  <c:v>2260</c:v>
                </c:pt>
                <c:pt idx="16">
                  <c:v>5930</c:v>
                </c:pt>
                <c:pt idx="17">
                  <c:v>3900</c:v>
                </c:pt>
                <c:pt idx="18">
                  <c:v>2430</c:v>
                </c:pt>
                <c:pt idx="19">
                  <c:v>2350</c:v>
                </c:pt>
                <c:pt idx="20">
                  <c:v>2500</c:v>
                </c:pt>
                <c:pt idx="21">
                  <c:v>5310</c:v>
                </c:pt>
                <c:pt idx="22">
                  <c:v>4410</c:v>
                </c:pt>
                <c:pt idx="23">
                  <c:v>1970</c:v>
                </c:pt>
                <c:pt idx="24">
                  <c:v>2630</c:v>
                </c:pt>
                <c:pt idx="25">
                  <c:v>6370</c:v>
                </c:pt>
                <c:pt idx="26">
                  <c:v>2420</c:v>
                </c:pt>
                <c:pt idx="27">
                  <c:v>3110</c:v>
                </c:pt>
                <c:pt idx="28">
                  <c:v>3090</c:v>
                </c:pt>
                <c:pt idx="29">
                  <c:v>5530</c:v>
                </c:pt>
                <c:pt idx="30">
                  <c:v>6070</c:v>
                </c:pt>
                <c:pt idx="31">
                  <c:v>2620</c:v>
                </c:pt>
                <c:pt idx="32">
                  <c:v>2115.9</c:v>
                </c:pt>
                <c:pt idx="33">
                  <c:v>2897.2</c:v>
                </c:pt>
                <c:pt idx="34">
                  <c:v>2748.2</c:v>
                </c:pt>
              </c:numCache>
            </c:numRef>
          </c:xVal>
          <c:yVal>
            <c:numRef>
              <c:f>data!$F$2:$F$36</c:f>
              <c:numCache>
                <c:formatCode>General</c:formatCode>
                <c:ptCount val="35"/>
                <c:pt idx="0">
                  <c:v>1.283057176984397</c:v>
                </c:pt>
                <c:pt idx="1">
                  <c:v>1.262567145265777</c:v>
                </c:pt>
                <c:pt idx="2">
                  <c:v>1.268424440179724</c:v>
                </c:pt>
                <c:pt idx="3">
                  <c:v>1.255673858709323</c:v>
                </c:pt>
                <c:pt idx="4">
                  <c:v>1.25871853573572</c:v>
                </c:pt>
                <c:pt idx="5">
                  <c:v>1.2793851901256159</c:v>
                </c:pt>
                <c:pt idx="6">
                  <c:v>1.4690735633574561</c:v>
                </c:pt>
                <c:pt idx="7">
                  <c:v>1.369588862113339</c:v>
                </c:pt>
                <c:pt idx="8">
                  <c:v>1.5205179552709931</c:v>
                </c:pt>
                <c:pt idx="9">
                  <c:v>1.427667339977114</c:v>
                </c:pt>
                <c:pt idx="10">
                  <c:v>1.3544245761336899</c:v>
                </c:pt>
                <c:pt idx="11">
                  <c:v>1.353330670560057</c:v>
                </c:pt>
                <c:pt idx="12">
                  <c:v>1.3593200238536109</c:v>
                </c:pt>
                <c:pt idx="13">
                  <c:v>1.3670896985456891</c:v>
                </c:pt>
                <c:pt idx="14">
                  <c:v>1.356089516636092</c:v>
                </c:pt>
                <c:pt idx="15">
                  <c:v>1.2593302685464249</c:v>
                </c:pt>
                <c:pt idx="16">
                  <c:v>1.3396624678240581</c:v>
                </c:pt>
                <c:pt idx="17">
                  <c:v>1.3876017322143419</c:v>
                </c:pt>
                <c:pt idx="18">
                  <c:v>1.371321721791507</c:v>
                </c:pt>
                <c:pt idx="19">
                  <c:v>1.4851494219032031</c:v>
                </c:pt>
                <c:pt idx="20">
                  <c:v>1.4498657189174311</c:v>
                </c:pt>
                <c:pt idx="21">
                  <c:v>1.2252884237208119</c:v>
                </c:pt>
                <c:pt idx="22">
                  <c:v>1.2777232784432759</c:v>
                </c:pt>
                <c:pt idx="23">
                  <c:v>1.48215571311756</c:v>
                </c:pt>
                <c:pt idx="24">
                  <c:v>1.3689220355140941</c:v>
                </c:pt>
                <c:pt idx="25">
                  <c:v>1.177471235352475</c:v>
                </c:pt>
                <c:pt idx="26">
                  <c:v>1.369690490433048</c:v>
                </c:pt>
                <c:pt idx="27">
                  <c:v>1.448207883389022</c:v>
                </c:pt>
                <c:pt idx="28">
                  <c:v>1.3254233623558109</c:v>
                </c:pt>
                <c:pt idx="29">
                  <c:v>1.2200026256545531</c:v>
                </c:pt>
                <c:pt idx="30">
                  <c:v>1.157372489068264</c:v>
                </c:pt>
                <c:pt idx="31">
                  <c:v>1.182672050858609</c:v>
                </c:pt>
                <c:pt idx="32">
                  <c:v>1.3959858156760381</c:v>
                </c:pt>
                <c:pt idx="33">
                  <c:v>1.2891470077849909</c:v>
                </c:pt>
                <c:pt idx="34">
                  <c:v>1.2753732375740321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843-4996-8831-F133D9456C77}"/>
            </c:ext>
          </c:extLst>
        </c:ser>
        <c:ser>
          <c:idx val="1"/>
          <c:order val="1"/>
          <c:tx>
            <c:v>'Less round'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data!$AD$21:$AD$39</c:f>
              <c:numCache>
                <c:formatCode>General</c:formatCode>
                <c:ptCount val="19"/>
                <c:pt idx="0">
                  <c:v>6370</c:v>
                </c:pt>
                <c:pt idx="1">
                  <c:v>6540</c:v>
                </c:pt>
                <c:pt idx="2">
                  <c:v>6300</c:v>
                </c:pt>
                <c:pt idx="3">
                  <c:v>6250</c:v>
                </c:pt>
                <c:pt idx="4">
                  <c:v>6480</c:v>
                </c:pt>
                <c:pt idx="5">
                  <c:v>2510</c:v>
                </c:pt>
                <c:pt idx="6">
                  <c:v>4050</c:v>
                </c:pt>
                <c:pt idx="7">
                  <c:v>1970</c:v>
                </c:pt>
                <c:pt idx="8">
                  <c:v>2030</c:v>
                </c:pt>
                <c:pt idx="9">
                  <c:v>3500</c:v>
                </c:pt>
                <c:pt idx="10">
                  <c:v>3110</c:v>
                </c:pt>
                <c:pt idx="11">
                  <c:v>3810</c:v>
                </c:pt>
                <c:pt idx="12">
                  <c:v>5930</c:v>
                </c:pt>
                <c:pt idx="13">
                  <c:v>3900</c:v>
                </c:pt>
                <c:pt idx="14">
                  <c:v>2350</c:v>
                </c:pt>
                <c:pt idx="15">
                  <c:v>2500</c:v>
                </c:pt>
                <c:pt idx="16">
                  <c:v>1970</c:v>
                </c:pt>
                <c:pt idx="17">
                  <c:v>3110</c:v>
                </c:pt>
                <c:pt idx="18">
                  <c:v>2115.9</c:v>
                </c:pt>
              </c:numCache>
            </c:numRef>
          </c:xVal>
          <c:yVal>
            <c:numRef>
              <c:f>data!$AF$21:$AF$39</c:f>
              <c:numCache>
                <c:formatCode>General</c:formatCode>
                <c:ptCount val="19"/>
                <c:pt idx="0">
                  <c:v>1.283057176984397</c:v>
                </c:pt>
                <c:pt idx="1">
                  <c:v>1.268424440179724</c:v>
                </c:pt>
                <c:pt idx="2">
                  <c:v>1.255673858709323</c:v>
                </c:pt>
                <c:pt idx="3">
                  <c:v>1.25871853573572</c:v>
                </c:pt>
                <c:pt idx="4">
                  <c:v>1.2793851901256159</c:v>
                </c:pt>
                <c:pt idx="5">
                  <c:v>1.4690735633574561</c:v>
                </c:pt>
                <c:pt idx="6">
                  <c:v>1.369588862113339</c:v>
                </c:pt>
                <c:pt idx="7">
                  <c:v>1.5205179552709931</c:v>
                </c:pt>
                <c:pt idx="8">
                  <c:v>1.427667339977114</c:v>
                </c:pt>
                <c:pt idx="9">
                  <c:v>1.3593200238536109</c:v>
                </c:pt>
                <c:pt idx="10">
                  <c:v>1.3670896985456891</c:v>
                </c:pt>
                <c:pt idx="11">
                  <c:v>1.356089516636092</c:v>
                </c:pt>
                <c:pt idx="12">
                  <c:v>1.3396624678240581</c:v>
                </c:pt>
                <c:pt idx="13">
                  <c:v>1.3876017322143419</c:v>
                </c:pt>
                <c:pt idx="14">
                  <c:v>1.4851494219032031</c:v>
                </c:pt>
                <c:pt idx="15">
                  <c:v>1.4498657189174311</c:v>
                </c:pt>
                <c:pt idx="16">
                  <c:v>1.48215571311756</c:v>
                </c:pt>
                <c:pt idx="17">
                  <c:v>1.448207883389022</c:v>
                </c:pt>
                <c:pt idx="18">
                  <c:v>1.3959858156760381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843-4996-8831-F133D9456C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7745648"/>
        <c:axId val="137760624"/>
      </c:scatterChart>
      <c:valAx>
        <c:axId val="137745648"/>
        <c:scaling>
          <c:orientation val="minMax"/>
          <c:max val="7000"/>
          <c:min val="150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Velocity (m/s)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760624"/>
        <c:crosses val="autoZero"/>
        <c:crossBetween val="midCat"/>
      </c:valAx>
      <c:valAx>
        <c:axId val="137760624"/>
        <c:scaling>
          <c:orientation val="minMax"/>
          <c:min val="1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Circularity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745648"/>
        <c:crosses val="autoZero"/>
        <c:crossBetween val="midCat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342469535870767"/>
          <c:y val="0.13704959021198662"/>
          <c:w val="0.19834318591779518"/>
          <c:h val="0.15766698513529684"/>
        </c:manualLayout>
      </c:layout>
      <c:overlay val="1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8F9DB-EDC7-BD40-9080-C6619FCFB3C0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D57DC-EAB3-324B-9C8C-E7774812F3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89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6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25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76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70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4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93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D57DC-EAB3-324B-9C8C-E7774812F3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35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609600" y="255993"/>
            <a:ext cx="6040581" cy="808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"/>
          </p:nvPr>
        </p:nvSpPr>
        <p:spPr>
          <a:xfrm>
            <a:off x="609600" y="1285393"/>
            <a:ext cx="10972801" cy="484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2"/>
            <a:r>
              <a:rPr lang="en-US" dirty="0"/>
              <a:t>Fourth level</a:t>
            </a:r>
          </a:p>
          <a:p>
            <a:pPr lvl="3"/>
            <a:r>
              <a:rPr lang="en-US" dirty="0"/>
              <a:t>Fifth level</a:t>
            </a:r>
          </a:p>
        </p:txBody>
      </p:sp>
      <p:sp>
        <p:nvSpPr>
          <p:cNvPr id="15" name="Rectangle 13"/>
          <p:cNvSpPr/>
          <p:nvPr userDrawn="1"/>
        </p:nvSpPr>
        <p:spPr>
          <a:xfrm rot="10800000">
            <a:off x="10140178" y="6404125"/>
            <a:ext cx="2070008" cy="296333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5296958"/>
              <a:gd name="connsiteY0" fmla="*/ 0 h 226347"/>
              <a:gd name="connsiteX1" fmla="*/ 5296958 w 5296958"/>
              <a:gd name="connsiteY1" fmla="*/ 0 h 226347"/>
              <a:gd name="connsiteX2" fmla="*/ 5074708 w 5296958"/>
              <a:gd name="connsiteY2" fmla="*/ 222250 h 226347"/>
              <a:gd name="connsiteX3" fmla="*/ 3752645 w 5296958"/>
              <a:gd name="connsiteY3" fmla="*/ 226347 h 226347"/>
              <a:gd name="connsiteX4" fmla="*/ 0 w 5296958"/>
              <a:gd name="connsiteY4" fmla="*/ 0 h 226347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3703484 w 5296958"/>
              <a:gd name="connsiteY3" fmla="*/ 222250 h 222250"/>
              <a:gd name="connsiteX4" fmla="*/ 0 w 5296958"/>
              <a:gd name="connsiteY4" fmla="*/ 0 h 222250"/>
              <a:gd name="connsiteX0" fmla="*/ 57355 w 1593474"/>
              <a:gd name="connsiteY0" fmla="*/ 4097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57355 w 1593474"/>
              <a:gd name="connsiteY4" fmla="*/ 4097 h 222250"/>
              <a:gd name="connsiteX0" fmla="*/ 45064 w 1593474"/>
              <a:gd name="connsiteY0" fmla="*/ 0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45064 w 1593474"/>
              <a:gd name="connsiteY4" fmla="*/ 0 h 222250"/>
              <a:gd name="connsiteX0" fmla="*/ 4096 w 1552506"/>
              <a:gd name="connsiteY0" fmla="*/ 0 h 222250"/>
              <a:gd name="connsiteX1" fmla="*/ 1552506 w 1552506"/>
              <a:gd name="connsiteY1" fmla="*/ 0 h 222250"/>
              <a:gd name="connsiteX2" fmla="*/ 1330256 w 1552506"/>
              <a:gd name="connsiteY2" fmla="*/ 222250 h 222250"/>
              <a:gd name="connsiteX3" fmla="*/ 0 w 1552506"/>
              <a:gd name="connsiteY3" fmla="*/ 222250 h 222250"/>
              <a:gd name="connsiteX4" fmla="*/ 4096 w 1552506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506" h="222250">
                <a:moveTo>
                  <a:pt x="4096" y="0"/>
                </a:moveTo>
                <a:lnTo>
                  <a:pt x="1552506" y="0"/>
                </a:lnTo>
                <a:lnTo>
                  <a:pt x="1330256" y="222250"/>
                </a:lnTo>
                <a:lnTo>
                  <a:pt x="0" y="222250"/>
                </a:lnTo>
                <a:cubicBezTo>
                  <a:pt x="1365" y="148167"/>
                  <a:pt x="2731" y="74083"/>
                  <a:pt x="4096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75768" y="6356352"/>
            <a:ext cx="701832" cy="365125"/>
          </a:xfrm>
          <a:prstGeom prst="rect">
            <a:avLst/>
          </a:prstGeom>
        </p:spPr>
        <p:txBody>
          <a:bodyPr/>
          <a:lstStyle>
            <a:lvl1pPr>
              <a:defRPr sz="1333">
                <a:solidFill>
                  <a:schemeClr val="bg1"/>
                </a:solidFill>
              </a:defRPr>
            </a:lvl1pPr>
          </a:lstStyle>
          <a:p>
            <a:fld id="{03F0DBDA-19F5-6D47-A4E1-B43E2A4AA8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16805" y="6404125"/>
            <a:ext cx="10380005" cy="296333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3302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356352"/>
            <a:ext cx="8337357" cy="365125"/>
          </a:xfrm>
          <a:prstGeom prst="rect">
            <a:avLst/>
          </a:prstGeom>
        </p:spPr>
        <p:txBody>
          <a:bodyPr/>
          <a:lstStyle>
            <a:lvl1pPr algn="l">
              <a:defRPr sz="1333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Department Name or Program Title Here</a:t>
            </a:r>
          </a:p>
        </p:txBody>
      </p:sp>
      <p:pic>
        <p:nvPicPr>
          <p:cNvPr id="17" name="Picture 16" descr="16x9PPBackground.psd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806" y="-11861"/>
            <a:ext cx="12226991" cy="6885432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1FABE6EF-C2B1-8E45-B72F-C149896CE6D2}"/>
              </a:ext>
            </a:extLst>
          </p:cNvPr>
          <p:cNvSpPr/>
          <p:nvPr userDrawn="1"/>
        </p:nvSpPr>
        <p:spPr>
          <a:xfrm>
            <a:off x="4799174" y="1393151"/>
            <a:ext cx="7404309" cy="15009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658256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819192"/>
              <a:gd name="connsiteY0" fmla="*/ 532016 h 532016"/>
              <a:gd name="connsiteX1" fmla="*/ 658256 w 3819192"/>
              <a:gd name="connsiteY1" fmla="*/ 4432 h 532016"/>
              <a:gd name="connsiteX2" fmla="*/ 3819192 w 3819192"/>
              <a:gd name="connsiteY2" fmla="*/ 0 h 532016"/>
              <a:gd name="connsiteX3" fmla="*/ 3352800 w 3819192"/>
              <a:gd name="connsiteY3" fmla="*/ 532016 h 532016"/>
              <a:gd name="connsiteX4" fmla="*/ 0 w 3819192"/>
              <a:gd name="connsiteY4" fmla="*/ 532016 h 532016"/>
              <a:gd name="connsiteX0" fmla="*/ 0 w 3842807"/>
              <a:gd name="connsiteY0" fmla="*/ 527584 h 527584"/>
              <a:gd name="connsiteX1" fmla="*/ 658256 w 3842807"/>
              <a:gd name="connsiteY1" fmla="*/ 0 h 527584"/>
              <a:gd name="connsiteX2" fmla="*/ 3842807 w 3842807"/>
              <a:gd name="connsiteY2" fmla="*/ 271 h 527584"/>
              <a:gd name="connsiteX3" fmla="*/ 3352800 w 3842807"/>
              <a:gd name="connsiteY3" fmla="*/ 527584 h 527584"/>
              <a:gd name="connsiteX4" fmla="*/ 0 w 3842807"/>
              <a:gd name="connsiteY4" fmla="*/ 527584 h 527584"/>
              <a:gd name="connsiteX0" fmla="*/ 0 w 3848710"/>
              <a:gd name="connsiteY0" fmla="*/ 527584 h 527584"/>
              <a:gd name="connsiteX1" fmla="*/ 658256 w 3848710"/>
              <a:gd name="connsiteY1" fmla="*/ 0 h 527584"/>
              <a:gd name="connsiteX2" fmla="*/ 3842807 w 3848710"/>
              <a:gd name="connsiteY2" fmla="*/ 271 h 527584"/>
              <a:gd name="connsiteX3" fmla="*/ 3848710 w 3848710"/>
              <a:gd name="connsiteY3" fmla="*/ 527584 h 527584"/>
              <a:gd name="connsiteX4" fmla="*/ 0 w 3848710"/>
              <a:gd name="connsiteY4" fmla="*/ 527584 h 527584"/>
              <a:gd name="connsiteX0" fmla="*/ 0 w 4383343"/>
              <a:gd name="connsiteY0" fmla="*/ 527584 h 527584"/>
              <a:gd name="connsiteX1" fmla="*/ 658256 w 4383343"/>
              <a:gd name="connsiteY1" fmla="*/ 0 h 527584"/>
              <a:gd name="connsiteX2" fmla="*/ 4383338 w 4383343"/>
              <a:gd name="connsiteY2" fmla="*/ 271 h 527584"/>
              <a:gd name="connsiteX3" fmla="*/ 3848710 w 4383343"/>
              <a:gd name="connsiteY3" fmla="*/ 527584 h 527584"/>
              <a:gd name="connsiteX4" fmla="*/ 0 w 4383343"/>
              <a:gd name="connsiteY4" fmla="*/ 527584 h 527584"/>
              <a:gd name="connsiteX0" fmla="*/ 0 w 4383788"/>
              <a:gd name="connsiteY0" fmla="*/ 527584 h 527584"/>
              <a:gd name="connsiteX1" fmla="*/ 658256 w 4383788"/>
              <a:gd name="connsiteY1" fmla="*/ 0 h 527584"/>
              <a:gd name="connsiteX2" fmla="*/ 4383338 w 4383788"/>
              <a:gd name="connsiteY2" fmla="*/ 271 h 527584"/>
              <a:gd name="connsiteX3" fmla="*/ 4382034 w 4383788"/>
              <a:gd name="connsiteY3" fmla="*/ 527584 h 527584"/>
              <a:gd name="connsiteX4" fmla="*/ 0 w 4383788"/>
              <a:gd name="connsiteY4" fmla="*/ 527584 h 527584"/>
              <a:gd name="connsiteX0" fmla="*/ 0 w 4383788"/>
              <a:gd name="connsiteY0" fmla="*/ 527584 h 527584"/>
              <a:gd name="connsiteX1" fmla="*/ 913405 w 4383788"/>
              <a:gd name="connsiteY1" fmla="*/ 0 h 527584"/>
              <a:gd name="connsiteX2" fmla="*/ 4383338 w 4383788"/>
              <a:gd name="connsiteY2" fmla="*/ 271 h 527584"/>
              <a:gd name="connsiteX3" fmla="*/ 4382034 w 4383788"/>
              <a:gd name="connsiteY3" fmla="*/ 527584 h 527584"/>
              <a:gd name="connsiteX4" fmla="*/ 0 w 4383788"/>
              <a:gd name="connsiteY4" fmla="*/ 527584 h 527584"/>
              <a:gd name="connsiteX0" fmla="*/ 0 w 4052095"/>
              <a:gd name="connsiteY0" fmla="*/ 527584 h 527584"/>
              <a:gd name="connsiteX1" fmla="*/ 581712 w 4052095"/>
              <a:gd name="connsiteY1" fmla="*/ 0 h 527584"/>
              <a:gd name="connsiteX2" fmla="*/ 4051645 w 4052095"/>
              <a:gd name="connsiteY2" fmla="*/ 271 h 527584"/>
              <a:gd name="connsiteX3" fmla="*/ 4050341 w 4052095"/>
              <a:gd name="connsiteY3" fmla="*/ 527584 h 527584"/>
              <a:gd name="connsiteX4" fmla="*/ 0 w 4052095"/>
              <a:gd name="connsiteY4" fmla="*/ 527584 h 527584"/>
              <a:gd name="connsiteX0" fmla="*/ 0 w 4052095"/>
              <a:gd name="connsiteY0" fmla="*/ 533051 h 533051"/>
              <a:gd name="connsiteX1" fmla="*/ 308326 w 4052095"/>
              <a:gd name="connsiteY1" fmla="*/ 0 h 533051"/>
              <a:gd name="connsiteX2" fmla="*/ 4051645 w 4052095"/>
              <a:gd name="connsiteY2" fmla="*/ 5738 h 533051"/>
              <a:gd name="connsiteX3" fmla="*/ 4050341 w 4052095"/>
              <a:gd name="connsiteY3" fmla="*/ 533051 h 533051"/>
              <a:gd name="connsiteX4" fmla="*/ 0 w 4052095"/>
              <a:gd name="connsiteY4" fmla="*/ 533051 h 533051"/>
              <a:gd name="connsiteX0" fmla="*/ 0 w 4052095"/>
              <a:gd name="connsiteY0" fmla="*/ 533051 h 533051"/>
              <a:gd name="connsiteX1" fmla="*/ 470504 w 4052095"/>
              <a:gd name="connsiteY1" fmla="*/ 0 h 533051"/>
              <a:gd name="connsiteX2" fmla="*/ 4051645 w 4052095"/>
              <a:gd name="connsiteY2" fmla="*/ 5738 h 533051"/>
              <a:gd name="connsiteX3" fmla="*/ 4050341 w 4052095"/>
              <a:gd name="connsiteY3" fmla="*/ 533051 h 533051"/>
              <a:gd name="connsiteX4" fmla="*/ 0 w 4052095"/>
              <a:gd name="connsiteY4" fmla="*/ 533051 h 533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52095" h="533051">
                <a:moveTo>
                  <a:pt x="0" y="533051"/>
                </a:moveTo>
                <a:lnTo>
                  <a:pt x="470504" y="0"/>
                </a:lnTo>
                <a:lnTo>
                  <a:pt x="4051645" y="5738"/>
                </a:lnTo>
                <a:cubicBezTo>
                  <a:pt x="4053613" y="181509"/>
                  <a:pt x="4048373" y="357280"/>
                  <a:pt x="4050341" y="533051"/>
                </a:cubicBezTo>
                <a:lnTo>
                  <a:pt x="0" y="533051"/>
                </a:lnTo>
                <a:close/>
              </a:path>
            </a:pathLst>
          </a:cu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A6C447-ED57-7944-ADF3-30DF23D04DA3}"/>
              </a:ext>
            </a:extLst>
          </p:cNvPr>
          <p:cNvSpPr txBox="1"/>
          <p:nvPr userDrawn="1"/>
        </p:nvSpPr>
        <p:spPr>
          <a:xfrm>
            <a:off x="9625745" y="1662133"/>
            <a:ext cx="2013734" cy="502573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endParaRPr lang="en-US" sz="2667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0BCBA09-74E7-CA48-A708-81E17D0FFA4F}"/>
              </a:ext>
            </a:extLst>
          </p:cNvPr>
          <p:cNvGrpSpPr/>
          <p:nvPr userDrawn="1"/>
        </p:nvGrpSpPr>
        <p:grpSpPr>
          <a:xfrm>
            <a:off x="5628599" y="1502406"/>
            <a:ext cx="6698101" cy="1282397"/>
            <a:chOff x="4283099" y="1192971"/>
            <a:chExt cx="5023576" cy="96179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C57B81D-2782-954F-971B-3B86C8D472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83099" y="1192971"/>
              <a:ext cx="1672484" cy="96179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4128A1-70CC-C94F-92AE-EA06C9345EC2}"/>
                </a:ext>
              </a:extLst>
            </p:cNvPr>
            <p:cNvSpPr txBox="1"/>
            <p:nvPr userDrawn="1"/>
          </p:nvSpPr>
          <p:spPr>
            <a:xfrm>
              <a:off x="6021367" y="1258371"/>
              <a:ext cx="3285308" cy="807721"/>
            </a:xfrm>
            <a:prstGeom prst="rect">
              <a:avLst/>
            </a:prstGeom>
          </p:spPr>
          <p:txBody>
            <a:bodyPr vert="horz" wrap="square" rtlCol="0">
              <a:spAutoFit/>
            </a:bodyPr>
            <a:lstStyle/>
            <a:p>
              <a:r>
                <a:rPr lang="en-US" sz="3200" b="0" i="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Hypervelocity Impact Laboratory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7430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5991"/>
            <a:ext cx="5886643" cy="808348"/>
          </a:xfrm>
        </p:spPr>
        <p:txBody>
          <a:bodyPr/>
          <a:lstStyle>
            <a:lvl1pPr>
              <a:defRPr b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439334"/>
            <a:ext cx="10974917" cy="4610100"/>
          </a:xfrm>
        </p:spPr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980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439335"/>
            <a:ext cx="5886451" cy="462491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834718" y="1439335"/>
            <a:ext cx="4718050" cy="462491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17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elogram 12">
            <a:extLst>
              <a:ext uri="{FF2B5EF4-FFF2-40B4-BE49-F238E27FC236}">
                <a16:creationId xmlns:a16="http://schemas.microsoft.com/office/drawing/2014/main" id="{E74740E7-F365-8E4B-865F-A7109D99F421}"/>
              </a:ext>
            </a:extLst>
          </p:cNvPr>
          <p:cNvSpPr/>
          <p:nvPr userDrawn="1"/>
        </p:nvSpPr>
        <p:spPr>
          <a:xfrm>
            <a:off x="10112217" y="6405829"/>
            <a:ext cx="1690261" cy="296333"/>
          </a:xfrm>
          <a:prstGeom prst="parallelogram">
            <a:avLst>
              <a:gd name="adj" fmla="val 99444"/>
            </a:avLst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C687A8-9183-904B-B370-9B389F438831}"/>
              </a:ext>
            </a:extLst>
          </p:cNvPr>
          <p:cNvSpPr/>
          <p:nvPr userDrawn="1"/>
        </p:nvSpPr>
        <p:spPr>
          <a:xfrm>
            <a:off x="10423766" y="6405829"/>
            <a:ext cx="1772031" cy="29462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3"/>
          <p:cNvSpPr/>
          <p:nvPr userDrawn="1"/>
        </p:nvSpPr>
        <p:spPr>
          <a:xfrm>
            <a:off x="-16805" y="6404125"/>
            <a:ext cx="10380005" cy="296333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3302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0584861" y="6399850"/>
            <a:ext cx="70183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F0DBDA-19F5-6D47-A4E1-B43E2A4AA82E}" type="slidenum">
              <a:rPr lang="en-US" sz="1333" b="0" i="0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pPr/>
              <a:t>‹#›</a:t>
            </a:fld>
            <a:endParaRPr lang="en-US" sz="1333" b="0" i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540183" y="6398982"/>
            <a:ext cx="685954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b="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Materials for Extreme Environments | </a:t>
            </a:r>
            <a:r>
              <a:rPr lang="en-US" sz="1333" b="0" i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TAMU Hypervelocity Impact Laboratory</a:t>
            </a:r>
            <a:endParaRPr lang="en-US" sz="1333" b="0" i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609600" y="255991"/>
            <a:ext cx="6366933" cy="808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1007049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6252F7-7CA1-5149-9812-374E96108B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6406" y="113432"/>
            <a:ext cx="1820243" cy="104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4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609631" rtl="0" eaLnBrk="1" latinLnBrk="0" hangingPunct="1">
        <a:spcBef>
          <a:spcPct val="0"/>
        </a:spcBef>
        <a:buNone/>
        <a:defRPr sz="2400" b="1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457223" indent="-457223" algn="l" defTabSz="609631" rtl="0" eaLnBrk="1" latinLnBrk="0" hangingPunct="1">
        <a:spcBef>
          <a:spcPct val="20000"/>
        </a:spcBef>
        <a:buFont typeface="Arial"/>
        <a:buChar char="•"/>
        <a:defRPr sz="2667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990649" indent="-381019" algn="l" defTabSz="609631" rtl="0" eaLnBrk="1" latinLnBrk="0" hangingPunct="1">
        <a:spcBef>
          <a:spcPct val="20000"/>
        </a:spcBef>
        <a:buFont typeface="Arial"/>
        <a:buChar char="–"/>
        <a:defRPr sz="2667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524076" indent="-304815" algn="l" defTabSz="609631" rtl="0" eaLnBrk="1" latinLnBrk="0" hangingPunct="1">
        <a:spcBef>
          <a:spcPct val="20000"/>
        </a:spcBef>
        <a:buFont typeface="Arial"/>
        <a:buChar char="•"/>
        <a:defRPr sz="2667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2133707" indent="-304815" algn="l" defTabSz="609631" rtl="0" eaLnBrk="1" latinLnBrk="0" hangingPunct="1">
        <a:spcBef>
          <a:spcPct val="20000"/>
        </a:spcBef>
        <a:buFont typeface="Arial"/>
        <a:buChar char="–"/>
        <a:defRPr sz="2667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743337" indent="-304815" algn="l" defTabSz="609631" rtl="0" eaLnBrk="1" latinLnBrk="0" hangingPunct="1">
        <a:spcBef>
          <a:spcPct val="20000"/>
        </a:spcBef>
        <a:buFont typeface="Arial"/>
        <a:buChar char="»"/>
        <a:defRPr sz="24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3352968" indent="-304815" algn="l" defTabSz="609631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597" indent="-304815" algn="l" defTabSz="609631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2228" indent="-304815" algn="l" defTabSz="609631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859" indent="-304815" algn="l" defTabSz="609631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31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61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92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521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152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783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413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044" algn="l" defTabSz="60963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1842968" y="4896191"/>
            <a:ext cx="9173248" cy="507553"/>
          </a:xfrm>
          <a:prstGeom prst="rect">
            <a:avLst/>
          </a:prstGeom>
        </p:spPr>
        <p:txBody>
          <a:bodyPr vert="horz"/>
          <a:lstStyle>
            <a:lvl1pPr algn="r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r>
              <a:rPr lang="en-US" sz="1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JD Leaverton</a:t>
            </a:r>
            <a:endParaRPr lang="en-US" sz="1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1049867" y="3906785"/>
            <a:ext cx="9966350" cy="852497"/>
          </a:xfrm>
          <a:prstGeom prst="rect">
            <a:avLst/>
          </a:prstGeom>
        </p:spPr>
        <p:txBody>
          <a:bodyPr vert="horz"/>
          <a:lstStyle>
            <a:lvl1pPr algn="r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r>
              <a:rPr lang="en-US" sz="3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Sabot Separation Empirical Modelling</a:t>
            </a: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1842968" y="5774195"/>
            <a:ext cx="9173248" cy="427362"/>
          </a:xfrm>
          <a:prstGeom prst="rect">
            <a:avLst/>
          </a:prstGeom>
        </p:spPr>
        <p:txBody>
          <a:bodyPr vert="horz"/>
          <a:lstStyle>
            <a:lvl1pPr algn="r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April 2021</a:t>
            </a:r>
          </a:p>
        </p:txBody>
      </p:sp>
    </p:spTree>
    <p:extLst>
      <p:ext uri="{BB962C8B-B14F-4D97-AF65-F5344CB8AC3E}">
        <p14:creationId xmlns:p14="http://schemas.microsoft.com/office/powerpoint/2010/main" val="71285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5991"/>
            <a:ext cx="9067800" cy="808348"/>
          </a:xfrm>
        </p:spPr>
        <p:txBody>
          <a:bodyPr>
            <a:normAutofit fontScale="90000"/>
          </a:bodyPr>
          <a:lstStyle/>
          <a:p>
            <a:r>
              <a:rPr lang="en-US" dirty="0"/>
              <a:t>Undergraduate Thesis: Simulating hypervelocity sabot separation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B48049-1174-4972-A3FB-AC3CAE860C01}"/>
              </a:ext>
            </a:extLst>
          </p:cNvPr>
          <p:cNvSpPr txBox="1"/>
          <p:nvPr/>
        </p:nvSpPr>
        <p:spPr>
          <a:xfrm>
            <a:off x="609600" y="1380744"/>
            <a:ext cx="10972800" cy="5262979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Purpose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Accurately predicting degree of separation increases testing effectiveness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Simulation software allows for new sabot package designs for different projectile geometries</a:t>
            </a:r>
            <a:endParaRPr lang="en-US" b="0" i="0" dirty="0">
              <a:latin typeface="Helvetica Neue" panose="02000503000000020004"/>
              <a:cs typeface="Franklin Gothic Medium"/>
            </a:endParaRPr>
          </a:p>
          <a:p>
            <a:endParaRPr lang="en-US" b="0" i="0" dirty="0">
              <a:latin typeface="Helvetica Neue" panose="02000503000000020004"/>
              <a:cs typeface="Franklin Gothic Medium"/>
            </a:endParaRPr>
          </a:p>
          <a:p>
            <a:r>
              <a:rPr lang="en-US" b="0" i="0" dirty="0">
                <a:latin typeface="Helvetica Neue" panose="02000503000000020004"/>
                <a:cs typeface="Franklin Gothic Medium"/>
              </a:rPr>
              <a:t>Phase I: Empirical modelling to test simulation 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Data collected from HVI 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Relates degree of separation (separation radius) to flight parameters</a:t>
            </a:r>
          </a:p>
          <a:p>
            <a:endParaRPr lang="en-US" dirty="0">
              <a:latin typeface="Helvetica Neue" panose="02000503000000020004"/>
              <a:cs typeface="Franklin Gothic Medium"/>
            </a:endParaRPr>
          </a:p>
          <a:p>
            <a:r>
              <a:rPr lang="en-US" dirty="0">
                <a:latin typeface="Helvetica Neue" panose="02000503000000020004"/>
                <a:cs typeface="Franklin Gothic Medium"/>
              </a:rPr>
              <a:t>Phase II: Development of sabot flight simulation 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Uses </a:t>
            </a:r>
            <a:r>
              <a:rPr lang="en-US" dirty="0" err="1">
                <a:latin typeface="Helvetica Neue" panose="02000503000000020004"/>
                <a:cs typeface="Franklin Gothic Medium"/>
              </a:rPr>
              <a:t>newtonian</a:t>
            </a:r>
            <a:r>
              <a:rPr lang="en-US" dirty="0">
                <a:latin typeface="Helvetica Neue" panose="02000503000000020004"/>
                <a:cs typeface="Franklin Gothic Medium"/>
              </a:rPr>
              <a:t> impact theory for hypersonic 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Numerically integrates over projectile flight to find degree of separation</a:t>
            </a:r>
          </a:p>
          <a:p>
            <a:endParaRPr lang="en-US" dirty="0">
              <a:latin typeface="Helvetica Neue" panose="02000503000000020004"/>
              <a:cs typeface="Franklin Gothic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2937031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31411"/>
            <a:ext cx="8123853" cy="80834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Phase I: Data Collection</a:t>
            </a:r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075B43BF-1120-4D1A-8F78-213B47EF7D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9" r="10000"/>
          <a:stretch/>
        </p:blipFill>
        <p:spPr>
          <a:xfrm rot="5400000">
            <a:off x="3211747" y="1526310"/>
            <a:ext cx="4279392" cy="3643883"/>
          </a:xfrm>
          <a:prstGeom prst="rect">
            <a:avLst/>
          </a:prstGeom>
        </p:spPr>
      </p:pic>
      <p:pic>
        <p:nvPicPr>
          <p:cNvPr id="7" name="Picture 6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0BA2EAAE-19E5-44CD-A9FF-26A5B29430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350"/>
          <a:stretch/>
        </p:blipFill>
        <p:spPr>
          <a:xfrm>
            <a:off x="7882799" y="1208557"/>
            <a:ext cx="3643884" cy="1822398"/>
          </a:xfrm>
          <a:prstGeom prst="rect">
            <a:avLst/>
          </a:prstGeom>
        </p:spPr>
      </p:pic>
      <p:pic>
        <p:nvPicPr>
          <p:cNvPr id="9" name="Picture 8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196D4635-61DF-4717-AD27-9EC5330E75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73" r="1"/>
          <a:stretch/>
        </p:blipFill>
        <p:spPr>
          <a:xfrm>
            <a:off x="8597537" y="3272988"/>
            <a:ext cx="2214407" cy="2214961"/>
          </a:xfrm>
          <a:prstGeom prst="rect">
            <a:avLst/>
          </a:prstGeom>
          <a:ln>
            <a:solidFill>
              <a:srgbClr val="FF0000"/>
            </a:solidFill>
            <a:prstDash val="sysDash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C512ED-17D3-4D26-AD0A-223DBD4F9AA4}"/>
              </a:ext>
            </a:extLst>
          </p:cNvPr>
          <p:cNvSpPr/>
          <p:nvPr/>
        </p:nvSpPr>
        <p:spPr>
          <a:xfrm>
            <a:off x="10571517" y="1245881"/>
            <a:ext cx="899180" cy="950267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F6CFA7-9EF0-4095-BFA1-61B00CD4FB89}"/>
              </a:ext>
            </a:extLst>
          </p:cNvPr>
          <p:cNvCxnSpPr>
            <a:cxnSpLocks/>
          </p:cNvCxnSpPr>
          <p:nvPr/>
        </p:nvCxnSpPr>
        <p:spPr>
          <a:xfrm flipH="1">
            <a:off x="8597537" y="1245881"/>
            <a:ext cx="1973980" cy="2027107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900C5C-CFE7-4DB7-AC0B-88D6295DD619}"/>
              </a:ext>
            </a:extLst>
          </p:cNvPr>
          <p:cNvCxnSpPr>
            <a:cxnSpLocks/>
          </p:cNvCxnSpPr>
          <p:nvPr/>
        </p:nvCxnSpPr>
        <p:spPr>
          <a:xfrm flipH="1">
            <a:off x="10811944" y="2196148"/>
            <a:ext cx="658754" cy="3291801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C7B6C42-05F9-4F71-8DCB-8657CC03754E}"/>
              </a:ext>
            </a:extLst>
          </p:cNvPr>
          <p:cNvSpPr txBox="1"/>
          <p:nvPr/>
        </p:nvSpPr>
        <p:spPr>
          <a:xfrm>
            <a:off x="3529501" y="5487948"/>
            <a:ext cx="3643884" cy="523220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r>
              <a:rPr lang="en-US" sz="1400" b="0" i="0" dirty="0">
                <a:latin typeface="Franklin Gothic Medium"/>
                <a:cs typeface="Franklin Gothic Medium"/>
              </a:rPr>
              <a:t>Sabot </a:t>
            </a:r>
            <a:r>
              <a:rPr lang="en-US" sz="1400" dirty="0">
                <a:latin typeface="Franklin Gothic Medium"/>
                <a:cs typeface="Franklin Gothic Medium"/>
              </a:rPr>
              <a:t>petal impact photography normal to the stripper plate</a:t>
            </a:r>
            <a:endParaRPr lang="en-US" sz="1200" b="0" i="0" dirty="0">
              <a:latin typeface="Franklin Gothic Medium"/>
              <a:cs typeface="Franklin Gothic Medium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104164-DF76-44A9-A3FF-37C88DAB577C}"/>
              </a:ext>
            </a:extLst>
          </p:cNvPr>
          <p:cNvSpPr txBox="1"/>
          <p:nvPr/>
        </p:nvSpPr>
        <p:spPr>
          <a:xfrm>
            <a:off x="7882799" y="5491958"/>
            <a:ext cx="3643884" cy="738664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r>
              <a:rPr lang="en-US" sz="1400" b="0" i="0" dirty="0">
                <a:latin typeface="Franklin Gothic Medium"/>
                <a:cs typeface="Franklin Gothic Medium"/>
              </a:rPr>
              <a:t>Image processing using Adobe Photoshop and Python scripts to convert image data to the degree of separation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D28B3A-C389-40B8-A2AB-21C54D14EEB2}"/>
              </a:ext>
            </a:extLst>
          </p:cNvPr>
          <p:cNvSpPr/>
          <p:nvPr/>
        </p:nvSpPr>
        <p:spPr>
          <a:xfrm>
            <a:off x="3390132" y="1064339"/>
            <a:ext cx="3890865" cy="516628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2C2CB4F-1226-4A0D-BBEF-7822F4CBE88F}"/>
              </a:ext>
            </a:extLst>
          </p:cNvPr>
          <p:cNvSpPr/>
          <p:nvPr/>
        </p:nvSpPr>
        <p:spPr>
          <a:xfrm>
            <a:off x="7759307" y="1064339"/>
            <a:ext cx="3890865" cy="5166283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2E2EA0-16BB-4428-A0BE-46A6E5A0900A}"/>
              </a:ext>
            </a:extLst>
          </p:cNvPr>
          <p:cNvSpPr txBox="1"/>
          <p:nvPr/>
        </p:nvSpPr>
        <p:spPr>
          <a:xfrm>
            <a:off x="430125" y="1039759"/>
            <a:ext cx="2852395" cy="6001643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r>
              <a:rPr lang="en-US" b="0" i="0" dirty="0">
                <a:latin typeface="Helvetica Neue" panose="02000503000000020004"/>
                <a:cs typeface="Franklin Gothic Medium"/>
              </a:rPr>
              <a:t>Data Overview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latin typeface="Helvetica Neue" panose="02000503000000020004"/>
                <a:cs typeface="Franklin Gothic Medium"/>
              </a:rPr>
              <a:t>N = 35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latin typeface="Helvetica Neue" panose="02000503000000020004"/>
              <a:cs typeface="Franklin Gothic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i="0" dirty="0">
                <a:latin typeface="Helvetica Neue" panose="02000503000000020004"/>
                <a:cs typeface="Franklin Gothic Medium"/>
              </a:rPr>
              <a:t>52% of available tests sampled during collection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Helvetica Neue" panose="02000503000000020004"/>
              <a:cs typeface="Franklin Gothic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Centroid measurements were used for empirical models</a:t>
            </a:r>
            <a:endParaRPr lang="en-US" b="0" i="0" dirty="0">
              <a:latin typeface="Helvetica Neue" panose="02000503000000020004"/>
              <a:cs typeface="Franklin Gothic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latin typeface="Helvetica Neue" panose="02000503000000020004"/>
              <a:cs typeface="Franklin Gothic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latin typeface="Helvetica Neue" panose="02000503000000020004"/>
              <a:cs typeface="Franklin Gothic Mediu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i="0" dirty="0">
              <a:latin typeface="Helvetica Neue" panose="02000503000000020004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424607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4405E-76C7-475A-8211-A74413B45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55991"/>
            <a:ext cx="8039100" cy="808348"/>
          </a:xfrm>
        </p:spPr>
        <p:txBody>
          <a:bodyPr>
            <a:normAutofit/>
          </a:bodyPr>
          <a:lstStyle/>
          <a:p>
            <a:r>
              <a:rPr lang="en-US" dirty="0"/>
              <a:t>Phase I: Empirical regression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B8E83C1-CAE2-4255-B19C-41C3DC013C98}"/>
                  </a:ext>
                </a:extLst>
              </p:cNvPr>
              <p:cNvSpPr txBox="1"/>
              <p:nvPr/>
            </p:nvSpPr>
            <p:spPr>
              <a:xfrm>
                <a:off x="609600" y="1380744"/>
                <a:ext cx="6489290" cy="4524315"/>
              </a:xfrm>
              <a:prstGeom prst="rect">
                <a:avLst/>
              </a:prstGeom>
            </p:spPr>
            <p:txBody>
              <a:bodyPr vert="horz" wrap="square" rtlCol="0">
                <a:spAutoFit/>
              </a:bodyPr>
              <a:lstStyle/>
              <a:p>
                <a:r>
                  <a:rPr lang="en-US" dirty="0">
                    <a:latin typeface="Helvetica Neue" panose="02000503000000020004"/>
                    <a:cs typeface="Franklin Gothic Medium"/>
                  </a:rPr>
                  <a:t>Polynomial regression model results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Regressors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Projectile Velocity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>
                    <a:latin typeface="Helvetica Neue" panose="02000503000000020004"/>
                    <a:cs typeface="Franklin Gothic Medium"/>
                  </a:rPr>
                  <a:t>)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Backfill Pressure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>
                    <a:latin typeface="Helvetica Neue" panose="02000503000000020004"/>
                    <a:cs typeface="Franklin Gothic Medium"/>
                  </a:rPr>
                  <a:t>)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Sabot Binary Variable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>
                    <a:latin typeface="Helvetica Neue" panose="02000503000000020004"/>
                    <a:cs typeface="Franklin Gothic Medium"/>
                  </a:rPr>
                  <a:t>)</a:t>
                </a:r>
              </a:p>
              <a:p>
                <a:pPr marL="1561887" lvl="2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1 if 10 mm sabot,</a:t>
                </a:r>
              </a:p>
              <a:p>
                <a:pPr marL="1561887" lvl="2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0 if 4 mm sabot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Endogenous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Degree of separation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>
                  <a:latin typeface="Helvetica Neue" panose="02000503000000020004"/>
                  <a:cs typeface="Franklin Gothic Medium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Significant velocity and pressure interaction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Sabot geometry has significant effects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B8E83C1-CAE2-4255-B19C-41C3DC013C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80744"/>
                <a:ext cx="6489290" cy="4524315"/>
              </a:xfrm>
              <a:prstGeom prst="rect">
                <a:avLst/>
              </a:prstGeom>
              <a:blipFill>
                <a:blip r:embed="rId2"/>
                <a:stretch>
                  <a:fillRect l="-1408" t="-943" r="-94" b="-2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663FD92-DB55-4BC5-81A1-7EFCE1D2C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303" y="1380744"/>
            <a:ext cx="5791097" cy="355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20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55991"/>
            <a:ext cx="8123853" cy="80834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Phase I: Regression results</a:t>
            </a:r>
          </a:p>
        </p:txBody>
      </p:sp>
      <p:pic>
        <p:nvPicPr>
          <p:cNvPr id="4" name="Picture 3" descr="Circle&#10;&#10;Description automatically generated">
            <a:extLst>
              <a:ext uri="{FF2B5EF4-FFF2-40B4-BE49-F238E27FC236}">
                <a16:creationId xmlns:a16="http://schemas.microsoft.com/office/drawing/2014/main" id="{010D4990-F78A-4DA8-85FC-A5CD43DA1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279" y="1279563"/>
            <a:ext cx="4325121" cy="4514097"/>
          </a:xfrm>
          <a:prstGeom prst="rect">
            <a:avLst/>
          </a:prstGeom>
        </p:spPr>
      </p:pic>
      <p:pic>
        <p:nvPicPr>
          <p:cNvPr id="6" name="Picture 5" descr="Chart, surface chart&#10;&#10;Description automatically generated">
            <a:extLst>
              <a:ext uri="{FF2B5EF4-FFF2-40B4-BE49-F238E27FC236}">
                <a16:creationId xmlns:a16="http://schemas.microsoft.com/office/drawing/2014/main" id="{5046D729-D07F-4E59-9148-39D66803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" y="1279563"/>
            <a:ext cx="4949200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248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55991"/>
            <a:ext cx="8123853" cy="80834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Phase I: Regression results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94A786C-C84F-4CDC-8D9E-2D2F8D787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79" y="1125977"/>
            <a:ext cx="5881520" cy="4606044"/>
          </a:xfrm>
          <a:prstGeom prst="rect">
            <a:avLst/>
          </a:prstGeom>
        </p:spPr>
      </p:pic>
      <p:pic>
        <p:nvPicPr>
          <p:cNvPr id="8" name="Picture 7" descr="Chart&#10;&#10;Description automatically generated with low confidence">
            <a:extLst>
              <a:ext uri="{FF2B5EF4-FFF2-40B4-BE49-F238E27FC236}">
                <a16:creationId xmlns:a16="http://schemas.microsoft.com/office/drawing/2014/main" id="{3334D29E-AEFC-455F-9633-79E645AE6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25977"/>
            <a:ext cx="5881521" cy="460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69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55991"/>
            <a:ext cx="8123853" cy="80834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Future 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28454B-08E2-483C-92C2-B0494DAC64DE}"/>
              </a:ext>
            </a:extLst>
          </p:cNvPr>
          <p:cNvSpPr txBox="1"/>
          <p:nvPr/>
        </p:nvSpPr>
        <p:spPr>
          <a:xfrm>
            <a:off x="609600" y="1380744"/>
            <a:ext cx="5267325" cy="4524315"/>
          </a:xfrm>
          <a:prstGeom prst="rect">
            <a:avLst/>
          </a:prstGeom>
        </p:spPr>
        <p:txBody>
          <a:bodyPr vert="horz"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Completing test matrix to improve model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Testing model’s accuracy with new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Helvetica Neue" panose="02000503000000020004"/>
              <a:cs typeface="Franklin Gothic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/>
                <a:cs typeface="Franklin Gothic Medium"/>
              </a:rPr>
              <a:t>Investigation of rotation about axis of penetration</a:t>
            </a:r>
          </a:p>
          <a:p>
            <a:pPr lvl="1"/>
            <a:endParaRPr lang="en-US" dirty="0">
              <a:latin typeface="Franklin Gothic Medium"/>
              <a:cs typeface="Franklin Gothic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Franklin Gothic Medium"/>
              <a:cs typeface="Franklin Gothic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Franklin Gothic Medium"/>
              <a:cs typeface="Franklin Gothic Medium"/>
            </a:endParaRPr>
          </a:p>
          <a:p>
            <a:endParaRPr lang="en-US" dirty="0">
              <a:latin typeface="Franklin Gothic Medium"/>
              <a:cs typeface="Franklin Gothic Mediu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latin typeface="Franklin Gothic Medium"/>
              <a:cs typeface="Franklin Gothic Medium"/>
            </a:endParaRP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12A1CD6-1D4E-4849-BF10-B390C2219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343" y="1524014"/>
            <a:ext cx="5337059" cy="349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87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9F16-E430-499A-894B-BC077BB6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55991"/>
            <a:ext cx="8123853" cy="80834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 Neue" panose="02000503000000020004"/>
                <a:cs typeface="Franklin Gothic Medium"/>
              </a:rPr>
              <a:t>Future Work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28454B-08E2-483C-92C2-B0494DAC64DE}"/>
                  </a:ext>
                </a:extLst>
              </p:cNvPr>
              <p:cNvSpPr txBox="1"/>
              <p:nvPr/>
            </p:nvSpPr>
            <p:spPr>
              <a:xfrm>
                <a:off x="609600" y="1380744"/>
                <a:ext cx="4896798" cy="5100371"/>
              </a:xfrm>
              <a:prstGeom prst="rect">
                <a:avLst/>
              </a:prstGeom>
            </p:spPr>
            <p:txBody>
              <a:bodyPr vert="horz"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Rotational optimization study to improve sabot stripper life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Analysis of circularity of impact contours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endParaRPr lang="en-US" dirty="0">
                  <a:latin typeface="Helvetica Neue" panose="02000503000000020004"/>
                  <a:cs typeface="Franklin Gothic Medium"/>
                </a:endParaRP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Franklin Gothic Medium"/>
                      </a:rPr>
                      <m:t>𝐶𝑖𝑟𝑐𝑢𝑙𝑎𝑟𝑖𝑡𝑦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Franklin Gothic Medium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𝑃𝑒𝑟𝑖𝑚𝑒𝑡𝑒𝑟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𝐴𝑟𝑒𝑎</m:t>
                        </m:r>
                      </m:den>
                    </m:f>
                  </m:oMath>
                </a14:m>
                <a:endParaRPr lang="en-US" dirty="0">
                  <a:latin typeface="Helvetica Neue" panose="02000503000000020004"/>
                  <a:cs typeface="EucrosiaUPC" panose="020B0502040204020203" pitchFamily="18" charset="-34"/>
                </a:endParaRP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Circles = 1</a:t>
                </a:r>
              </a:p>
              <a:p>
                <a:pPr marL="952393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Helvetica Neue" panose="02000503000000020004"/>
                    <a:cs typeface="Franklin Gothic Medium"/>
                  </a:rPr>
                  <a:t>Non-circular shapes &gt; 1</a:t>
                </a:r>
              </a:p>
              <a:p>
                <a:pPr lvl="1"/>
                <a:endParaRPr lang="en-US" dirty="0">
                  <a:latin typeface="Franklin Gothic Medium"/>
                  <a:cs typeface="Franklin Gothic Medium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>
                  <a:latin typeface="Franklin Gothic Medium"/>
                  <a:cs typeface="Franklin Gothic Medium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>
                  <a:latin typeface="Franklin Gothic Medium"/>
                  <a:cs typeface="Franklin Gothic Medium"/>
                </a:endParaRPr>
              </a:p>
              <a:p>
                <a:endParaRPr lang="en-US" dirty="0">
                  <a:latin typeface="Franklin Gothic Medium"/>
                  <a:cs typeface="Franklin Gothic Medium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b="0" i="0" dirty="0">
                  <a:latin typeface="Franklin Gothic Medium"/>
                  <a:cs typeface="Franklin Gothic Medium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528454B-08E2-483C-92C2-B0494DAC64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80744"/>
                <a:ext cx="4896798" cy="5100371"/>
              </a:xfrm>
              <a:prstGeom prst="rect">
                <a:avLst/>
              </a:prstGeom>
              <a:blipFill>
                <a:blip r:embed="rId3"/>
                <a:stretch>
                  <a:fillRect l="-1619" t="-837" r="-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1C2D526-BB9D-4DDD-8777-64CC113A4A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4767326"/>
              </p:ext>
            </p:extLst>
          </p:nvPr>
        </p:nvGraphicFramePr>
        <p:xfrm>
          <a:off x="5935793" y="1064339"/>
          <a:ext cx="5595317" cy="4077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8840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16x9PPBackground.ps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" y="4784999"/>
            <a:ext cx="12222480" cy="2088572"/>
          </a:xfrm>
          <a:prstGeom prst="rect">
            <a:avLst/>
          </a:prstGeom>
        </p:spPr>
      </p:pic>
      <p:sp>
        <p:nvSpPr>
          <p:cNvPr id="10" name="Title 2"/>
          <p:cNvSpPr txBox="1">
            <a:spLocks/>
          </p:cNvSpPr>
          <p:nvPr/>
        </p:nvSpPr>
        <p:spPr>
          <a:xfrm>
            <a:off x="1509376" y="6018250"/>
            <a:ext cx="9173248" cy="427362"/>
          </a:xfrm>
          <a:prstGeom prst="rect">
            <a:avLst/>
          </a:prstGeom>
        </p:spPr>
        <p:txBody>
          <a:bodyPr vert="horz"/>
          <a:lstStyle>
            <a:lvl1pPr algn="r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Franklin Gothic Medium"/>
                <a:ea typeface="+mj-ea"/>
                <a:cs typeface="Franklin Gothic Medium"/>
              </a:defRPr>
            </a:lvl1pPr>
          </a:lstStyle>
          <a:p>
            <a:pPr algn="ctr"/>
            <a:r>
              <a:rPr lang="en-US" sz="1466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April 15, 2021</a:t>
            </a:r>
          </a:p>
        </p:txBody>
      </p:sp>
      <p:pic>
        <p:nvPicPr>
          <p:cNvPr id="7" name="Picture 6" descr="16x9PPBackground.psd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" y="-15240"/>
            <a:ext cx="12225370" cy="1972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677DD4-5E92-3540-8872-329D31ADF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831" y="2276323"/>
            <a:ext cx="3967933" cy="228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20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/>
      <a:lstStyle>
        <a:defPPr>
          <a:defRPr sz="3200" b="0" i="0" dirty="0" smtClean="0">
            <a:latin typeface="Franklin Gothic Medium"/>
            <a:cs typeface="Franklin Gothic Medium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6DD37ECFD3554A96F84C3E41E3488F" ma:contentTypeVersion="9" ma:contentTypeDescription="Create a new document." ma:contentTypeScope="" ma:versionID="068252875c249e9a104722fb0244d99a">
  <xsd:schema xmlns:xsd="http://www.w3.org/2001/XMLSchema" xmlns:xs="http://www.w3.org/2001/XMLSchema" xmlns:p="http://schemas.microsoft.com/office/2006/metadata/properties" xmlns:ns2="aa3cce57-b9c9-468f-b5e7-4db6adc9738f" targetNamespace="http://schemas.microsoft.com/office/2006/metadata/properties" ma:root="true" ma:fieldsID="e4f513d32ac466b540bb5840404c8f86" ns2:_="">
    <xsd:import namespace="aa3cce57-b9c9-468f-b5e7-4db6adc973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3cce57-b9c9-468f-b5e7-4db6adc973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A88F22A-53A4-4730-802B-757969D2C9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16F4C9-437F-4A98-9021-A2A7331E6E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3cce57-b9c9-468f-b5e7-4db6adc973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8D56279-F758-4EF4-BAB8-2FF9383FC436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5831</TotalTime>
  <Words>269</Words>
  <Application>Microsoft Office PowerPoint</Application>
  <PresentationFormat>Widescreen</PresentationFormat>
  <Paragraphs>69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Cambria Math</vt:lpstr>
      <vt:lpstr>Franklin Gothic Medium</vt:lpstr>
      <vt:lpstr>Helvetica Neue</vt:lpstr>
      <vt:lpstr>Office Theme</vt:lpstr>
      <vt:lpstr>PowerPoint Presentation</vt:lpstr>
      <vt:lpstr>Undergraduate Thesis: Simulating hypervelocity sabot separation</vt:lpstr>
      <vt:lpstr>Phase I: Data Collection</vt:lpstr>
      <vt:lpstr>Phase I: Empirical regression model</vt:lpstr>
      <vt:lpstr>Phase I: Regression results</vt:lpstr>
      <vt:lpstr>Phase I: Regression results</vt:lpstr>
      <vt:lpstr>Future Work</vt:lpstr>
      <vt:lpstr>Future Work</vt:lpstr>
      <vt:lpstr>PowerPoint Presentation</vt:lpstr>
    </vt:vector>
  </TitlesOfParts>
  <Company>Texas A&amp;M Engineering Communications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Gardner</dc:creator>
  <cp:lastModifiedBy>Leaverton, James D</cp:lastModifiedBy>
  <cp:revision>244</cp:revision>
  <cp:lastPrinted>2020-06-18T17:53:58Z</cp:lastPrinted>
  <dcterms:created xsi:type="dcterms:W3CDTF">2015-09-29T16:05:30Z</dcterms:created>
  <dcterms:modified xsi:type="dcterms:W3CDTF">2021-04-15T06:40:59Z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0x010100B76DD37ECFD3554A96F84C3E41E3488F</vt:lpwstr>
  </property>
</Properties>
</file>

<file path=docProps/thumbnail.jpeg>
</file>